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7.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18.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authors.xml" ContentType="application/vnd.ms-powerpoint.author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84" r:id="rId1"/>
    <p:sldMasterId id="2147483672" r:id="rId2"/>
    <p:sldMasterId id="2147483660" r:id="rId3"/>
  </p:sldMasterIdLst>
  <p:notesMasterIdLst>
    <p:notesMasterId r:id="rId50"/>
  </p:notesMasterIdLst>
  <p:sldIdLst>
    <p:sldId id="256" r:id="rId4"/>
    <p:sldId id="282" r:id="rId5"/>
    <p:sldId id="263" r:id="rId6"/>
    <p:sldId id="265" r:id="rId7"/>
    <p:sldId id="270" r:id="rId8"/>
    <p:sldId id="272" r:id="rId9"/>
    <p:sldId id="320" r:id="rId10"/>
    <p:sldId id="283" r:id="rId11"/>
    <p:sldId id="284" r:id="rId12"/>
    <p:sldId id="285" r:id="rId13"/>
    <p:sldId id="292" r:id="rId14"/>
    <p:sldId id="300" r:id="rId15"/>
    <p:sldId id="297" r:id="rId16"/>
    <p:sldId id="298" r:id="rId17"/>
    <p:sldId id="293" r:id="rId18"/>
    <p:sldId id="301" r:id="rId19"/>
    <p:sldId id="294" r:id="rId20"/>
    <p:sldId id="296" r:id="rId21"/>
    <p:sldId id="271" r:id="rId22"/>
    <p:sldId id="321" r:id="rId23"/>
    <p:sldId id="322" r:id="rId24"/>
    <p:sldId id="323" r:id="rId25"/>
    <p:sldId id="302" r:id="rId26"/>
    <p:sldId id="303" r:id="rId27"/>
    <p:sldId id="304" r:id="rId28"/>
    <p:sldId id="305" r:id="rId29"/>
    <p:sldId id="306" r:id="rId30"/>
    <p:sldId id="307" r:id="rId31"/>
    <p:sldId id="308" r:id="rId32"/>
    <p:sldId id="267" r:id="rId33"/>
    <p:sldId id="309" r:id="rId34"/>
    <p:sldId id="281" r:id="rId35"/>
    <p:sldId id="280" r:id="rId36"/>
    <p:sldId id="310" r:id="rId37"/>
    <p:sldId id="288" r:id="rId38"/>
    <p:sldId id="311" r:id="rId39"/>
    <p:sldId id="312" r:id="rId40"/>
    <p:sldId id="313" r:id="rId41"/>
    <p:sldId id="314" r:id="rId42"/>
    <p:sldId id="325" r:id="rId43"/>
    <p:sldId id="324" r:id="rId44"/>
    <p:sldId id="315" r:id="rId45"/>
    <p:sldId id="316" r:id="rId46"/>
    <p:sldId id="317" r:id="rId47"/>
    <p:sldId id="318" r:id="rId48"/>
    <p:sldId id="319" r:id="rId49"/>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2D0EE662-F9B5-5868-5047-A2963CCBC6F6}" name="Johanna Schönhöfer" initials="JS" userId="S::johanna.schoenhoefer@ectaveo.ch::17c3a78f-0d36-47e9-b920-a55ace117f6d" providerId="AD"/>
  <p188:author id="{117757B0-7D34-ED3F-83B1-5AC550894929}" name="Joëlle Clemen" initials="JC" userId="S::joelle.clemen@ectaveo.ch::76cfbdef-221a-4b59-aed8-05c496251aa8" providerId="AD"/>
  <p188:author id="{71EE7EDB-79DE-A50C-E22B-1EE5AE60FC11}" name="Carmen Ferri" initials="CF" userId="S::carmen.ferri@ectaveo.ch::d3a96a1a-5c55-4c2b-815c-caab095d9aab"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BEBEB"/>
    <a:srgbClr val="0082C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69012ECD-51FC-41F1-AA8D-1B2483CD663E}">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Helle Formatvorlage 2 - Akz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0606" autoAdjust="0"/>
    <p:restoredTop sz="94855" autoAdjust="0"/>
  </p:normalViewPr>
  <p:slideViewPr>
    <p:cSldViewPr>
      <p:cViewPr varScale="1">
        <p:scale>
          <a:sx n="136" d="100"/>
          <a:sy n="136" d="100"/>
        </p:scale>
        <p:origin x="1350" y="120"/>
      </p:cViewPr>
      <p:guideLst>
        <p:guide orient="horz" pos="2160"/>
        <p:guide pos="384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slide" Target="slides/slide36.xml"/><Relationship Id="rId21" Type="http://schemas.openxmlformats.org/officeDocument/2006/relationships/slide" Target="slides/slide18.xml"/><Relationship Id="rId34" Type="http://schemas.openxmlformats.org/officeDocument/2006/relationships/slide" Target="slides/slide31.xml"/><Relationship Id="rId42" Type="http://schemas.openxmlformats.org/officeDocument/2006/relationships/slide" Target="slides/slide39.xml"/><Relationship Id="rId47" Type="http://schemas.openxmlformats.org/officeDocument/2006/relationships/slide" Target="slides/slide44.xml"/><Relationship Id="rId50" Type="http://schemas.openxmlformats.org/officeDocument/2006/relationships/notesMaster" Target="notesMasters/notesMaster1.xml"/><Relationship Id="rId55" Type="http://schemas.microsoft.com/office/2018/10/relationships/authors" Target="authors.xml"/><Relationship Id="rId7" Type="http://schemas.openxmlformats.org/officeDocument/2006/relationships/slide" Target="slides/slide4.xml"/><Relationship Id="rId2" Type="http://schemas.openxmlformats.org/officeDocument/2006/relationships/slideMaster" Target="slideMasters/slideMaster2.xml"/><Relationship Id="rId16" Type="http://schemas.openxmlformats.org/officeDocument/2006/relationships/slide" Target="slides/slide13.xml"/><Relationship Id="rId29" Type="http://schemas.openxmlformats.org/officeDocument/2006/relationships/slide" Target="slides/slide26.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slide" Target="slides/slide34.xml"/><Relationship Id="rId40" Type="http://schemas.openxmlformats.org/officeDocument/2006/relationships/slide" Target="slides/slide37.xml"/><Relationship Id="rId45" Type="http://schemas.openxmlformats.org/officeDocument/2006/relationships/slide" Target="slides/slide42.xml"/><Relationship Id="rId53" Type="http://schemas.openxmlformats.org/officeDocument/2006/relationships/theme" Target="theme/theme1.xml"/><Relationship Id="rId5" Type="http://schemas.openxmlformats.org/officeDocument/2006/relationships/slide" Target="slides/slide2.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4" Type="http://schemas.openxmlformats.org/officeDocument/2006/relationships/slide" Target="slides/slide41.xml"/><Relationship Id="rId52" Type="http://schemas.openxmlformats.org/officeDocument/2006/relationships/viewProps" Target="viewProp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 Id="rId43" Type="http://schemas.openxmlformats.org/officeDocument/2006/relationships/slide" Target="slides/slide40.xml"/><Relationship Id="rId48" Type="http://schemas.openxmlformats.org/officeDocument/2006/relationships/slide" Target="slides/slide45.xml"/><Relationship Id="rId8" Type="http://schemas.openxmlformats.org/officeDocument/2006/relationships/slide" Target="slides/slide5.xml"/><Relationship Id="rId51" Type="http://schemas.openxmlformats.org/officeDocument/2006/relationships/presProps" Target="presProps.xml"/><Relationship Id="rId3" Type="http://schemas.openxmlformats.org/officeDocument/2006/relationships/slideMaster" Target="slideMasters/slideMaster3.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slide" Target="slides/slide35.xml"/><Relationship Id="rId46" Type="http://schemas.openxmlformats.org/officeDocument/2006/relationships/slide" Target="slides/slide43.xml"/><Relationship Id="rId20" Type="http://schemas.openxmlformats.org/officeDocument/2006/relationships/slide" Target="slides/slide17.xml"/><Relationship Id="rId41" Type="http://schemas.openxmlformats.org/officeDocument/2006/relationships/slide" Target="slides/slide38.xml"/><Relationship Id="rId54"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3.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slide" Target="slides/slide33.xml"/><Relationship Id="rId49" Type="http://schemas.openxmlformats.org/officeDocument/2006/relationships/slide" Target="slides/slide46.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097EF80-E53B-40D8-85F2-4C5324E849B4}" type="doc">
      <dgm:prSet loTypeId="urn:microsoft.com/office/officeart/2005/8/layout/radial1" loCatId="cycle" qsTypeId="urn:microsoft.com/office/officeart/2005/8/quickstyle/simple1" qsCatId="simple" csTypeId="urn:microsoft.com/office/officeart/2005/8/colors/accent1_2" csCatId="accent1" phldr="1"/>
      <dgm:spPr/>
      <dgm:t>
        <a:bodyPr/>
        <a:lstStyle/>
        <a:p>
          <a:endParaRPr lang="de-CH"/>
        </a:p>
      </dgm:t>
    </dgm:pt>
    <dgm:pt modelId="{ADB7FEF1-9452-49E4-B3AC-B8FC90549ACD}">
      <dgm:prSet phldrT="[Text]" custT="1"/>
      <dgm:spPr>
        <a:solidFill>
          <a:srgbClr val="0082CA"/>
        </a:solidFill>
      </dgm:spPr>
      <dgm:t>
        <a:bodyPr/>
        <a:lstStyle/>
        <a:p>
          <a:r>
            <a:rPr lang="de-CH" sz="2500" b="0" dirty="0">
              <a:latin typeface="Calibri" panose="020F0502020204030204" pitchFamily="34" charset="0"/>
              <a:cs typeface="Calibri" panose="020F0502020204030204" pitchFamily="34" charset="0"/>
            </a:rPr>
            <a:t>Verwaltungs-aufbau</a:t>
          </a:r>
          <a:endParaRPr lang="de-CH" sz="2500" b="0" dirty="0">
            <a:solidFill>
              <a:schemeClr val="bg1"/>
            </a:solidFill>
            <a:latin typeface="Calibri" panose="020F0502020204030204" pitchFamily="34" charset="0"/>
            <a:cs typeface="Calibri" panose="020F0502020204030204" pitchFamily="34" charset="0"/>
          </a:endParaRPr>
        </a:p>
      </dgm:t>
    </dgm:pt>
    <dgm:pt modelId="{49CC380C-CEBF-4280-BF54-DF39A075A94C}" type="parTrans" cxnId="{C0CE9174-90D6-4E9C-9E23-C179232979DD}">
      <dgm:prSet/>
      <dgm:spPr/>
      <dgm:t>
        <a:bodyPr/>
        <a:lstStyle/>
        <a:p>
          <a:endParaRPr lang="de-CH" sz="2000">
            <a:solidFill>
              <a:schemeClr val="tx1"/>
            </a:solidFill>
            <a:latin typeface="Calibri" panose="020F0502020204030204" pitchFamily="34" charset="0"/>
            <a:cs typeface="Calibri" panose="020F0502020204030204" pitchFamily="34" charset="0"/>
          </a:endParaRPr>
        </a:p>
      </dgm:t>
    </dgm:pt>
    <dgm:pt modelId="{ED7CAB83-4088-4C66-8509-891B81F60BE0}" type="sibTrans" cxnId="{C0CE9174-90D6-4E9C-9E23-C179232979DD}">
      <dgm:prSet/>
      <dgm:spPr/>
      <dgm:t>
        <a:bodyPr/>
        <a:lstStyle/>
        <a:p>
          <a:endParaRPr lang="de-CH" sz="2000">
            <a:solidFill>
              <a:schemeClr val="tx1"/>
            </a:solidFill>
            <a:latin typeface="Calibri" panose="020F0502020204030204" pitchFamily="34" charset="0"/>
            <a:cs typeface="Calibri" panose="020F0502020204030204" pitchFamily="34" charset="0"/>
          </a:endParaRPr>
        </a:p>
      </dgm:t>
    </dgm:pt>
    <dgm:pt modelId="{1D14AE9E-A432-4805-92B6-5FAFCD7E6421}">
      <dgm:prSet phldrT="[Text]" custT="1"/>
      <dgm:spPr>
        <a:noFill/>
        <a:ln>
          <a:noFill/>
        </a:ln>
      </dgm:spPr>
      <dgm:t>
        <a:bodyPr anchor="b"/>
        <a:lstStyle/>
        <a:p>
          <a:pPr algn="l">
            <a:buFont typeface="Arial" panose="020B0604020202020204" pitchFamily="34" charset="0"/>
            <a:buChar char="•"/>
          </a:pPr>
          <a:r>
            <a:rPr lang="de-CH" sz="2000" b="1" dirty="0">
              <a:solidFill>
                <a:schemeClr val="tx1"/>
              </a:solidFill>
              <a:latin typeface="Calibri" panose="020F0502020204030204" pitchFamily="34" charset="0"/>
              <a:cs typeface="Calibri" panose="020F0502020204030204" pitchFamily="34" charset="0"/>
            </a:rPr>
            <a:t>Organigramm</a:t>
          </a:r>
        </a:p>
      </dgm:t>
    </dgm:pt>
    <dgm:pt modelId="{EC5E317B-B991-446C-A7D9-FDB8A59A7311}" type="sibTrans" cxnId="{EBCD5D63-440A-4027-8492-3098AE7B56E9}">
      <dgm:prSet/>
      <dgm:spPr/>
      <dgm:t>
        <a:bodyPr/>
        <a:lstStyle/>
        <a:p>
          <a:endParaRPr lang="de-CH" sz="2000">
            <a:solidFill>
              <a:schemeClr val="tx1"/>
            </a:solidFill>
            <a:latin typeface="Calibri" panose="020F0502020204030204" pitchFamily="34" charset="0"/>
            <a:cs typeface="Calibri" panose="020F0502020204030204" pitchFamily="34" charset="0"/>
          </a:endParaRPr>
        </a:p>
      </dgm:t>
    </dgm:pt>
    <dgm:pt modelId="{18F8026D-C0E3-4F58-AF84-EDDC893F5E98}" type="parTrans" cxnId="{EBCD5D63-440A-4027-8492-3098AE7B56E9}">
      <dgm:prSet custT="1"/>
      <dgm:spPr>
        <a:ln>
          <a:solidFill>
            <a:srgbClr val="0082CA"/>
          </a:solidFill>
        </a:ln>
      </dgm:spPr>
      <dgm:t>
        <a:bodyPr/>
        <a:lstStyle/>
        <a:p>
          <a:endParaRPr lang="de-CH" sz="2000" dirty="0">
            <a:solidFill>
              <a:schemeClr val="tx1"/>
            </a:solidFill>
            <a:latin typeface="Calibri" panose="020F0502020204030204" pitchFamily="34" charset="0"/>
            <a:cs typeface="Calibri" panose="020F0502020204030204" pitchFamily="34" charset="0"/>
          </a:endParaRPr>
        </a:p>
      </dgm:t>
    </dgm:pt>
    <dgm:pt modelId="{F61AD20D-ACA1-4676-AF67-B7B42A3A16A6}">
      <dgm:prSet phldrT="[Text]" custT="1"/>
      <dgm:spPr>
        <a:noFill/>
        <a:ln>
          <a:noFill/>
        </a:ln>
      </dgm:spPr>
      <dgm:t>
        <a:bodyPr/>
        <a:lstStyle/>
        <a:p>
          <a:pPr algn="r">
            <a:buFont typeface="Arial" panose="020B0604020202020204" pitchFamily="34" charset="0"/>
            <a:buChar char="•"/>
          </a:pPr>
          <a:r>
            <a:rPr lang="de-CH" sz="2000" b="1" dirty="0">
              <a:solidFill>
                <a:schemeClr val="tx1"/>
              </a:solidFill>
              <a:latin typeface="Calibri" panose="020F0502020204030204" pitchFamily="34" charset="0"/>
              <a:cs typeface="Calibri" panose="020F0502020204030204" pitchFamily="34" charset="0"/>
            </a:rPr>
            <a:t>Linien- und Stabsstellen</a:t>
          </a:r>
        </a:p>
      </dgm:t>
    </dgm:pt>
    <dgm:pt modelId="{DDE697F6-41AA-4E03-8E00-C0657A40B38D}" type="sibTrans" cxnId="{25765C91-5AFE-4D73-AE28-29C73906531A}">
      <dgm:prSet/>
      <dgm:spPr/>
      <dgm:t>
        <a:bodyPr/>
        <a:lstStyle/>
        <a:p>
          <a:endParaRPr lang="de-CH" sz="2000">
            <a:solidFill>
              <a:schemeClr val="tx1"/>
            </a:solidFill>
            <a:latin typeface="Calibri" panose="020F0502020204030204" pitchFamily="34" charset="0"/>
            <a:cs typeface="Calibri" panose="020F0502020204030204" pitchFamily="34" charset="0"/>
          </a:endParaRPr>
        </a:p>
      </dgm:t>
    </dgm:pt>
    <dgm:pt modelId="{AF96A774-8C38-4B64-AF4F-66D083270A32}" type="parTrans" cxnId="{25765C91-5AFE-4D73-AE28-29C73906531A}">
      <dgm:prSet custT="1"/>
      <dgm:spPr>
        <a:ln>
          <a:solidFill>
            <a:srgbClr val="0082CA"/>
          </a:solidFill>
        </a:ln>
      </dgm:spPr>
      <dgm:t>
        <a:bodyPr/>
        <a:lstStyle/>
        <a:p>
          <a:endParaRPr lang="de-CH" sz="2000" dirty="0">
            <a:solidFill>
              <a:schemeClr val="tx1"/>
            </a:solidFill>
            <a:latin typeface="Calibri" panose="020F0502020204030204" pitchFamily="34" charset="0"/>
            <a:cs typeface="Calibri" panose="020F0502020204030204" pitchFamily="34" charset="0"/>
          </a:endParaRPr>
        </a:p>
      </dgm:t>
    </dgm:pt>
    <dgm:pt modelId="{464D62A1-9ED1-461F-BC01-FCCD338A9DAC}">
      <dgm:prSet custT="1"/>
      <dgm:spPr/>
      <dgm:t>
        <a:bodyPr anchor="b"/>
        <a:lstStyle/>
        <a:p>
          <a:pPr>
            <a:buFont typeface="Arial" panose="020B0604020202020204" pitchFamily="34" charset="0"/>
            <a:buChar char="•"/>
          </a:pPr>
          <a:r>
            <a:rPr lang="de-CH" sz="2000" dirty="0">
              <a:solidFill>
                <a:schemeClr val="tx1"/>
              </a:solidFill>
              <a:latin typeface="Calibri" panose="020F0502020204030204" pitchFamily="34" charset="0"/>
              <a:cs typeface="Calibri" panose="020F0502020204030204" pitchFamily="34" charset="0"/>
            </a:rPr>
            <a:t>Grafische Darstellung, welche Organisationsstruktur und -aufbau abbildet</a:t>
          </a:r>
        </a:p>
      </dgm:t>
    </dgm:pt>
    <dgm:pt modelId="{6FDAFA96-B19A-48A1-B304-7D7B7C4E356B}" type="parTrans" cxnId="{550D2422-4BEE-42F8-8B37-E154FBB76247}">
      <dgm:prSet/>
      <dgm:spPr/>
      <dgm:t>
        <a:bodyPr/>
        <a:lstStyle/>
        <a:p>
          <a:endParaRPr lang="de-CH"/>
        </a:p>
      </dgm:t>
    </dgm:pt>
    <dgm:pt modelId="{D2B047EE-2B51-459B-BA19-01D6B4AE887B}" type="sibTrans" cxnId="{550D2422-4BEE-42F8-8B37-E154FBB76247}">
      <dgm:prSet/>
      <dgm:spPr/>
      <dgm:t>
        <a:bodyPr/>
        <a:lstStyle/>
        <a:p>
          <a:endParaRPr lang="de-CH"/>
        </a:p>
      </dgm:t>
    </dgm:pt>
    <dgm:pt modelId="{E2FB2662-4DD2-409B-BE6F-A9C286EDA611}">
      <dgm:prSet phldrT="[Text]" custT="1"/>
      <dgm:spPr>
        <a:noFill/>
        <a:ln>
          <a:noFill/>
        </a:ln>
      </dgm:spPr>
      <dgm:t>
        <a:bodyPr/>
        <a:lstStyle/>
        <a:p>
          <a:pPr algn="r">
            <a:buFont typeface="Arial" panose="020B0604020202020204" pitchFamily="34" charset="0"/>
            <a:buChar char="•"/>
          </a:pPr>
          <a:r>
            <a:rPr lang="de-CH" sz="2000" b="0" dirty="0">
              <a:solidFill>
                <a:schemeClr val="tx1"/>
              </a:solidFill>
              <a:latin typeface="Calibri" panose="020F0502020204030204" pitchFamily="34" charset="0"/>
              <a:cs typeface="Calibri" panose="020F0502020204030204" pitchFamily="34" charset="0"/>
            </a:rPr>
            <a:t>Linienstellen: Beratende Funktion, ohne Weisungsbefugnisse</a:t>
          </a:r>
        </a:p>
      </dgm:t>
    </dgm:pt>
    <dgm:pt modelId="{5B4CF921-1881-4D78-BDB3-057B89952F4B}" type="parTrans" cxnId="{317B8E52-AEF2-4098-A392-72CD26D1487F}">
      <dgm:prSet/>
      <dgm:spPr/>
      <dgm:t>
        <a:bodyPr/>
        <a:lstStyle/>
        <a:p>
          <a:endParaRPr lang="de-CH"/>
        </a:p>
      </dgm:t>
    </dgm:pt>
    <dgm:pt modelId="{1AC5D8EC-2A2A-44BB-9704-9DED102BCC3C}" type="sibTrans" cxnId="{317B8E52-AEF2-4098-A392-72CD26D1487F}">
      <dgm:prSet/>
      <dgm:spPr/>
      <dgm:t>
        <a:bodyPr/>
        <a:lstStyle/>
        <a:p>
          <a:endParaRPr lang="de-CH"/>
        </a:p>
      </dgm:t>
    </dgm:pt>
    <dgm:pt modelId="{F0486DB9-3B88-4907-BE08-1EF0EC5D2408}">
      <dgm:prSet phldrT="[Text]" custT="1"/>
      <dgm:spPr>
        <a:noFill/>
        <a:ln>
          <a:noFill/>
        </a:ln>
      </dgm:spPr>
      <dgm:t>
        <a:bodyPr/>
        <a:lstStyle/>
        <a:p>
          <a:pPr algn="r">
            <a:buFont typeface="Arial" panose="020B0604020202020204" pitchFamily="34" charset="0"/>
            <a:buChar char="•"/>
          </a:pPr>
          <a:r>
            <a:rPr lang="de-CH" sz="2000" b="0" dirty="0">
              <a:solidFill>
                <a:schemeClr val="tx1"/>
              </a:solidFill>
              <a:latin typeface="Calibri" panose="020F0502020204030204" pitchFamily="34" charset="0"/>
              <a:cs typeface="Calibri" panose="020F0502020204030204" pitchFamily="34" charset="0"/>
            </a:rPr>
            <a:t>Stabstellen: Entscheidende Funktion, mit Weisungsbefugnissen</a:t>
          </a:r>
        </a:p>
      </dgm:t>
    </dgm:pt>
    <dgm:pt modelId="{DC074944-E3CA-47A5-8432-9A6EA65C1472}" type="parTrans" cxnId="{4065AA0F-D16B-48A0-AB09-36441B1D26BE}">
      <dgm:prSet/>
      <dgm:spPr/>
      <dgm:t>
        <a:bodyPr/>
        <a:lstStyle/>
        <a:p>
          <a:endParaRPr lang="de-CH"/>
        </a:p>
      </dgm:t>
    </dgm:pt>
    <dgm:pt modelId="{FDE26D22-7FB6-47B6-8F6E-3E1B8203300A}" type="sibTrans" cxnId="{4065AA0F-D16B-48A0-AB09-36441B1D26BE}">
      <dgm:prSet/>
      <dgm:spPr/>
      <dgm:t>
        <a:bodyPr/>
        <a:lstStyle/>
        <a:p>
          <a:endParaRPr lang="de-CH"/>
        </a:p>
      </dgm:t>
    </dgm:pt>
    <dgm:pt modelId="{EAE0DF57-CE1E-4B38-BBF2-079B36CAD7FA}">
      <dgm:prSet phldrT="[Text]" custT="1"/>
      <dgm:spPr>
        <a:noFill/>
        <a:ln>
          <a:noFill/>
        </a:ln>
      </dgm:spPr>
      <dgm:t>
        <a:bodyPr/>
        <a:lstStyle/>
        <a:p>
          <a:pPr algn="l">
            <a:buFont typeface="Arial" panose="020B0604020202020204" pitchFamily="34" charset="0"/>
            <a:buChar char="•"/>
          </a:pPr>
          <a:r>
            <a:rPr lang="de-CH" sz="2000" b="1" dirty="0">
              <a:solidFill>
                <a:schemeClr val="tx1"/>
              </a:solidFill>
              <a:latin typeface="Calibri" panose="020F0502020204030204" pitchFamily="34" charset="0"/>
              <a:cs typeface="Calibri" panose="020F0502020204030204" pitchFamily="34" charset="0"/>
            </a:rPr>
            <a:t>Dienstweg und Weisungskompetenz</a:t>
          </a:r>
        </a:p>
      </dgm:t>
    </dgm:pt>
    <dgm:pt modelId="{32FA2E65-3FBD-4132-A7FE-7F47E964ADE1}" type="parTrans" cxnId="{0100AEA4-EA11-4007-B891-34381B976A14}">
      <dgm:prSet/>
      <dgm:spPr/>
      <dgm:t>
        <a:bodyPr/>
        <a:lstStyle/>
        <a:p>
          <a:endParaRPr lang="de-CH"/>
        </a:p>
      </dgm:t>
    </dgm:pt>
    <dgm:pt modelId="{F375A296-36B9-4226-BA10-01CC441CF2DD}" type="sibTrans" cxnId="{0100AEA4-EA11-4007-B891-34381B976A14}">
      <dgm:prSet/>
      <dgm:spPr/>
      <dgm:t>
        <a:bodyPr/>
        <a:lstStyle/>
        <a:p>
          <a:endParaRPr lang="de-CH"/>
        </a:p>
      </dgm:t>
    </dgm:pt>
    <dgm:pt modelId="{1DB48871-A51A-47F6-BAA2-5585F1964482}">
      <dgm:prSet phldrT="[Text]" custT="1"/>
      <dgm:spPr>
        <a:noFill/>
        <a:ln>
          <a:noFill/>
        </a:ln>
      </dgm:spPr>
      <dgm:t>
        <a:bodyPr/>
        <a:lstStyle/>
        <a:p>
          <a:pPr algn="l">
            <a:buFont typeface="Arial" panose="020B0604020202020204" pitchFamily="34" charset="0"/>
            <a:buChar char="•"/>
          </a:pPr>
          <a:r>
            <a:rPr lang="de-CH" sz="2000" b="0" dirty="0">
              <a:solidFill>
                <a:schemeClr val="tx1"/>
              </a:solidFill>
              <a:latin typeface="Calibri" panose="020F0502020204030204" pitchFamily="34" charset="0"/>
              <a:cs typeface="Calibri" panose="020F0502020204030204" pitchFamily="34" charset="0"/>
            </a:rPr>
            <a:t>Dienstweg: Reihenfolge, in der Informationen in der Organisation weitergegeben werden</a:t>
          </a:r>
        </a:p>
      </dgm:t>
    </dgm:pt>
    <dgm:pt modelId="{0EF5033A-3BC1-4766-A325-DF74AE98F08F}" type="parTrans" cxnId="{C123BDBA-F32A-49B6-AB84-8446F7A4DAB5}">
      <dgm:prSet/>
      <dgm:spPr/>
      <dgm:t>
        <a:bodyPr/>
        <a:lstStyle/>
        <a:p>
          <a:endParaRPr lang="de-CH"/>
        </a:p>
      </dgm:t>
    </dgm:pt>
    <dgm:pt modelId="{BC1D69F5-907A-42B2-A10D-511BAD8D22EC}" type="sibTrans" cxnId="{C123BDBA-F32A-49B6-AB84-8446F7A4DAB5}">
      <dgm:prSet/>
      <dgm:spPr/>
      <dgm:t>
        <a:bodyPr/>
        <a:lstStyle/>
        <a:p>
          <a:endParaRPr lang="de-CH"/>
        </a:p>
      </dgm:t>
    </dgm:pt>
    <dgm:pt modelId="{0FB07E38-4530-4A2E-BD47-FC9BC4AD79F9}">
      <dgm:prSet phldrT="[Text]" custT="1"/>
      <dgm:spPr>
        <a:noFill/>
        <a:ln>
          <a:noFill/>
        </a:ln>
      </dgm:spPr>
      <dgm:t>
        <a:bodyPr/>
        <a:lstStyle/>
        <a:p>
          <a:pPr algn="l">
            <a:buFont typeface="Arial" panose="020B0604020202020204" pitchFamily="34" charset="0"/>
            <a:buChar char="•"/>
          </a:pPr>
          <a:r>
            <a:rPr lang="de-CH" sz="2000" b="0" dirty="0">
              <a:solidFill>
                <a:schemeClr val="tx1"/>
              </a:solidFill>
              <a:latin typeface="Calibri" panose="020F0502020204030204" pitchFamily="34" charset="0"/>
              <a:cs typeface="Calibri" panose="020F0502020204030204" pitchFamily="34" charset="0"/>
            </a:rPr>
            <a:t>Weisungskompetenz: Befugnis einer Person, innerhalb der eigenen Organisationseinheit Anweisungen zu erteilen</a:t>
          </a:r>
        </a:p>
      </dgm:t>
    </dgm:pt>
    <dgm:pt modelId="{D1A514F8-34E4-4F7E-8217-E711D05B41D0}" type="parTrans" cxnId="{88FDA1D8-F85F-45DE-B7BD-4356D298787D}">
      <dgm:prSet/>
      <dgm:spPr/>
      <dgm:t>
        <a:bodyPr/>
        <a:lstStyle/>
        <a:p>
          <a:endParaRPr lang="de-CH"/>
        </a:p>
      </dgm:t>
    </dgm:pt>
    <dgm:pt modelId="{0B7BFA63-3473-4F6B-9437-1A3AB0316DCF}" type="sibTrans" cxnId="{88FDA1D8-F85F-45DE-B7BD-4356D298787D}">
      <dgm:prSet/>
      <dgm:spPr/>
      <dgm:t>
        <a:bodyPr/>
        <a:lstStyle/>
        <a:p>
          <a:endParaRPr lang="de-CH"/>
        </a:p>
      </dgm:t>
    </dgm:pt>
    <dgm:pt modelId="{B3B81CD3-C021-4F1E-A1CE-5140ACD25B3F}" type="pres">
      <dgm:prSet presAssocID="{6097EF80-E53B-40D8-85F2-4C5324E849B4}" presName="cycle" presStyleCnt="0">
        <dgm:presLayoutVars>
          <dgm:chMax val="1"/>
          <dgm:dir/>
          <dgm:animLvl val="ctr"/>
          <dgm:resizeHandles val="exact"/>
        </dgm:presLayoutVars>
      </dgm:prSet>
      <dgm:spPr/>
      <dgm:t>
        <a:bodyPr/>
        <a:lstStyle/>
        <a:p>
          <a:endParaRPr lang="de-DE"/>
        </a:p>
      </dgm:t>
    </dgm:pt>
    <dgm:pt modelId="{2CD5A414-FC3C-4186-A59F-3D495EA4887B}" type="pres">
      <dgm:prSet presAssocID="{ADB7FEF1-9452-49E4-B3AC-B8FC90549ACD}" presName="centerShape" presStyleLbl="node0" presStyleIdx="0" presStyleCnt="1" custScaleX="184655" custLinFactNeighborX="16020" custLinFactNeighborY="-12976"/>
      <dgm:spPr/>
      <dgm:t>
        <a:bodyPr/>
        <a:lstStyle/>
        <a:p>
          <a:endParaRPr lang="de-DE"/>
        </a:p>
      </dgm:t>
    </dgm:pt>
    <dgm:pt modelId="{1A195170-3E4B-49DB-80B2-D4297FA2929F}" type="pres">
      <dgm:prSet presAssocID="{18F8026D-C0E3-4F58-AF84-EDDC893F5E98}" presName="Name9" presStyleLbl="parChTrans1D2" presStyleIdx="0" presStyleCnt="3"/>
      <dgm:spPr/>
      <dgm:t>
        <a:bodyPr/>
        <a:lstStyle/>
        <a:p>
          <a:endParaRPr lang="de-DE"/>
        </a:p>
      </dgm:t>
    </dgm:pt>
    <dgm:pt modelId="{29D12A83-D07F-43E6-9CD7-DEC145ACD4D9}" type="pres">
      <dgm:prSet presAssocID="{18F8026D-C0E3-4F58-AF84-EDDC893F5E98}" presName="connTx" presStyleLbl="parChTrans1D2" presStyleIdx="0" presStyleCnt="3"/>
      <dgm:spPr/>
      <dgm:t>
        <a:bodyPr/>
        <a:lstStyle/>
        <a:p>
          <a:endParaRPr lang="de-DE"/>
        </a:p>
      </dgm:t>
    </dgm:pt>
    <dgm:pt modelId="{CBEC7678-151F-4D0F-899C-4451DC0C23B7}" type="pres">
      <dgm:prSet presAssocID="{1D14AE9E-A432-4805-92B6-5FAFCD7E6421}" presName="node" presStyleLbl="node1" presStyleIdx="0" presStyleCnt="3" custScaleX="298197" custScaleY="74735" custRadScaleRad="180971" custRadScaleInc="91728">
        <dgm:presLayoutVars>
          <dgm:bulletEnabled val="1"/>
        </dgm:presLayoutVars>
      </dgm:prSet>
      <dgm:spPr>
        <a:prstGeom prst="rect">
          <a:avLst/>
        </a:prstGeom>
      </dgm:spPr>
      <dgm:t>
        <a:bodyPr/>
        <a:lstStyle/>
        <a:p>
          <a:endParaRPr lang="de-DE"/>
        </a:p>
      </dgm:t>
    </dgm:pt>
    <dgm:pt modelId="{8AFDF6DD-897F-4404-9F32-8CAAD7F32E1F}" type="pres">
      <dgm:prSet presAssocID="{AF96A774-8C38-4B64-AF4F-66D083270A32}" presName="Name9" presStyleLbl="parChTrans1D2" presStyleIdx="1" presStyleCnt="3"/>
      <dgm:spPr/>
      <dgm:t>
        <a:bodyPr/>
        <a:lstStyle/>
        <a:p>
          <a:endParaRPr lang="de-DE"/>
        </a:p>
      </dgm:t>
    </dgm:pt>
    <dgm:pt modelId="{1AC1A4EC-1D97-4EDF-89D8-8689EABC102B}" type="pres">
      <dgm:prSet presAssocID="{AF96A774-8C38-4B64-AF4F-66D083270A32}" presName="connTx" presStyleLbl="parChTrans1D2" presStyleIdx="1" presStyleCnt="3"/>
      <dgm:spPr/>
      <dgm:t>
        <a:bodyPr/>
        <a:lstStyle/>
        <a:p>
          <a:endParaRPr lang="de-DE"/>
        </a:p>
      </dgm:t>
    </dgm:pt>
    <dgm:pt modelId="{93D90687-800B-4F68-81AD-3F23E64599E2}" type="pres">
      <dgm:prSet presAssocID="{F61AD20D-ACA1-4676-AF67-B7B42A3A16A6}" presName="node" presStyleLbl="node1" presStyleIdx="1" presStyleCnt="3" custScaleX="390545" custRadScaleRad="154436" custRadScaleInc="-9493">
        <dgm:presLayoutVars>
          <dgm:bulletEnabled val="1"/>
        </dgm:presLayoutVars>
      </dgm:prSet>
      <dgm:spPr>
        <a:prstGeom prst="rect">
          <a:avLst/>
        </a:prstGeom>
      </dgm:spPr>
      <dgm:t>
        <a:bodyPr/>
        <a:lstStyle/>
        <a:p>
          <a:endParaRPr lang="de-DE"/>
        </a:p>
      </dgm:t>
    </dgm:pt>
    <dgm:pt modelId="{E90210D6-BF39-49A1-9041-CD454EAD268D}" type="pres">
      <dgm:prSet presAssocID="{32FA2E65-3FBD-4132-A7FE-7F47E964ADE1}" presName="Name9" presStyleLbl="parChTrans1D2" presStyleIdx="2" presStyleCnt="3"/>
      <dgm:spPr/>
      <dgm:t>
        <a:bodyPr/>
        <a:lstStyle/>
        <a:p>
          <a:endParaRPr lang="de-DE"/>
        </a:p>
      </dgm:t>
    </dgm:pt>
    <dgm:pt modelId="{67E01105-CD44-48E2-9E8B-30EB085F21F9}" type="pres">
      <dgm:prSet presAssocID="{32FA2E65-3FBD-4132-A7FE-7F47E964ADE1}" presName="connTx" presStyleLbl="parChTrans1D2" presStyleIdx="2" presStyleCnt="3"/>
      <dgm:spPr/>
      <dgm:t>
        <a:bodyPr/>
        <a:lstStyle/>
        <a:p>
          <a:endParaRPr lang="de-DE"/>
        </a:p>
      </dgm:t>
    </dgm:pt>
    <dgm:pt modelId="{C019EB38-6F5C-4F63-84AF-2A66F3EB74BE}" type="pres">
      <dgm:prSet presAssocID="{EAE0DF57-CE1E-4B38-BBF2-079B36CAD7FA}" presName="node" presStyleLbl="node1" presStyleIdx="2" presStyleCnt="3" custScaleX="289545" custRadScaleRad="161937" custRadScaleInc="94223">
        <dgm:presLayoutVars>
          <dgm:bulletEnabled val="1"/>
        </dgm:presLayoutVars>
      </dgm:prSet>
      <dgm:spPr/>
      <dgm:t>
        <a:bodyPr/>
        <a:lstStyle/>
        <a:p>
          <a:endParaRPr lang="de-DE"/>
        </a:p>
      </dgm:t>
    </dgm:pt>
  </dgm:ptLst>
  <dgm:cxnLst>
    <dgm:cxn modelId="{EBCD5D63-440A-4027-8492-3098AE7B56E9}" srcId="{ADB7FEF1-9452-49E4-B3AC-B8FC90549ACD}" destId="{1D14AE9E-A432-4805-92B6-5FAFCD7E6421}" srcOrd="0" destOrd="0" parTransId="{18F8026D-C0E3-4F58-AF84-EDDC893F5E98}" sibTransId="{EC5E317B-B991-446C-A7D9-FDB8A59A7311}"/>
    <dgm:cxn modelId="{6E3D90E3-784D-4248-9975-9B8AFD76BFFB}" type="presOf" srcId="{32FA2E65-3FBD-4132-A7FE-7F47E964ADE1}" destId="{67E01105-CD44-48E2-9E8B-30EB085F21F9}" srcOrd="1" destOrd="0" presId="urn:microsoft.com/office/officeart/2005/8/layout/radial1"/>
    <dgm:cxn modelId="{C6A60707-750D-47F9-96FF-1A8AC6455A40}" type="presOf" srcId="{AF96A774-8C38-4B64-AF4F-66D083270A32}" destId="{1AC1A4EC-1D97-4EDF-89D8-8689EABC102B}" srcOrd="1" destOrd="0" presId="urn:microsoft.com/office/officeart/2005/8/layout/radial1"/>
    <dgm:cxn modelId="{C123BDBA-F32A-49B6-AB84-8446F7A4DAB5}" srcId="{EAE0DF57-CE1E-4B38-BBF2-079B36CAD7FA}" destId="{1DB48871-A51A-47F6-BAA2-5585F1964482}" srcOrd="0" destOrd="0" parTransId="{0EF5033A-3BC1-4766-A325-DF74AE98F08F}" sibTransId="{BC1D69F5-907A-42B2-A10D-511BAD8D22EC}"/>
    <dgm:cxn modelId="{3EB67DA5-4C9C-4539-B9C1-665C39B850C5}" type="presOf" srcId="{1D14AE9E-A432-4805-92B6-5FAFCD7E6421}" destId="{CBEC7678-151F-4D0F-899C-4451DC0C23B7}" srcOrd="0" destOrd="0" presId="urn:microsoft.com/office/officeart/2005/8/layout/radial1"/>
    <dgm:cxn modelId="{550D2422-4BEE-42F8-8B37-E154FBB76247}" srcId="{1D14AE9E-A432-4805-92B6-5FAFCD7E6421}" destId="{464D62A1-9ED1-461F-BC01-FCCD338A9DAC}" srcOrd="0" destOrd="0" parTransId="{6FDAFA96-B19A-48A1-B304-7D7B7C4E356B}" sibTransId="{D2B047EE-2B51-459B-BA19-01D6B4AE887B}"/>
    <dgm:cxn modelId="{3EF485CA-914E-49F8-890F-30CEF29D464E}" type="presOf" srcId="{F61AD20D-ACA1-4676-AF67-B7B42A3A16A6}" destId="{93D90687-800B-4F68-81AD-3F23E64599E2}" srcOrd="0" destOrd="0" presId="urn:microsoft.com/office/officeart/2005/8/layout/radial1"/>
    <dgm:cxn modelId="{F1788E33-B48C-40E5-837B-C0705120C382}" type="presOf" srcId="{1DB48871-A51A-47F6-BAA2-5585F1964482}" destId="{C019EB38-6F5C-4F63-84AF-2A66F3EB74BE}" srcOrd="0" destOrd="1" presId="urn:microsoft.com/office/officeart/2005/8/layout/radial1"/>
    <dgm:cxn modelId="{CE392F91-2C24-42BD-9696-D003C2EA61C9}" type="presOf" srcId="{6097EF80-E53B-40D8-85F2-4C5324E849B4}" destId="{B3B81CD3-C021-4F1E-A1CE-5140ACD25B3F}" srcOrd="0" destOrd="0" presId="urn:microsoft.com/office/officeart/2005/8/layout/radial1"/>
    <dgm:cxn modelId="{317B8E52-AEF2-4098-A392-72CD26D1487F}" srcId="{F61AD20D-ACA1-4676-AF67-B7B42A3A16A6}" destId="{E2FB2662-4DD2-409B-BE6F-A9C286EDA611}" srcOrd="0" destOrd="0" parTransId="{5B4CF921-1881-4D78-BDB3-057B89952F4B}" sibTransId="{1AC5D8EC-2A2A-44BB-9704-9DED102BCC3C}"/>
    <dgm:cxn modelId="{4065AA0F-D16B-48A0-AB09-36441B1D26BE}" srcId="{F61AD20D-ACA1-4676-AF67-B7B42A3A16A6}" destId="{F0486DB9-3B88-4907-BE08-1EF0EC5D2408}" srcOrd="1" destOrd="0" parTransId="{DC074944-E3CA-47A5-8432-9A6EA65C1472}" sibTransId="{FDE26D22-7FB6-47B6-8F6E-3E1B8203300A}"/>
    <dgm:cxn modelId="{70EE8A5A-7C18-4E1A-94A3-1502FE4F01C0}" type="presOf" srcId="{18F8026D-C0E3-4F58-AF84-EDDC893F5E98}" destId="{1A195170-3E4B-49DB-80B2-D4297FA2929F}" srcOrd="0" destOrd="0" presId="urn:microsoft.com/office/officeart/2005/8/layout/radial1"/>
    <dgm:cxn modelId="{C0CE9174-90D6-4E9C-9E23-C179232979DD}" srcId="{6097EF80-E53B-40D8-85F2-4C5324E849B4}" destId="{ADB7FEF1-9452-49E4-B3AC-B8FC90549ACD}" srcOrd="0" destOrd="0" parTransId="{49CC380C-CEBF-4280-BF54-DF39A075A94C}" sibTransId="{ED7CAB83-4088-4C66-8509-891B81F60BE0}"/>
    <dgm:cxn modelId="{25765C91-5AFE-4D73-AE28-29C73906531A}" srcId="{ADB7FEF1-9452-49E4-B3AC-B8FC90549ACD}" destId="{F61AD20D-ACA1-4676-AF67-B7B42A3A16A6}" srcOrd="1" destOrd="0" parTransId="{AF96A774-8C38-4B64-AF4F-66D083270A32}" sibTransId="{DDE697F6-41AA-4E03-8E00-C0657A40B38D}"/>
    <dgm:cxn modelId="{1EFB655F-1B8A-4F3C-A987-FC490CD1252E}" type="presOf" srcId="{E2FB2662-4DD2-409B-BE6F-A9C286EDA611}" destId="{93D90687-800B-4F68-81AD-3F23E64599E2}" srcOrd="0" destOrd="1" presId="urn:microsoft.com/office/officeart/2005/8/layout/radial1"/>
    <dgm:cxn modelId="{B7E4E14F-C4E4-4A98-9DEA-4EE8979BFE8C}" type="presOf" srcId="{ADB7FEF1-9452-49E4-B3AC-B8FC90549ACD}" destId="{2CD5A414-FC3C-4186-A59F-3D495EA4887B}" srcOrd="0" destOrd="0" presId="urn:microsoft.com/office/officeart/2005/8/layout/radial1"/>
    <dgm:cxn modelId="{3F547DA3-1440-4BE3-9F77-4FE52B0ACBB0}" type="presOf" srcId="{AF96A774-8C38-4B64-AF4F-66D083270A32}" destId="{8AFDF6DD-897F-4404-9F32-8CAAD7F32E1F}" srcOrd="0" destOrd="0" presId="urn:microsoft.com/office/officeart/2005/8/layout/radial1"/>
    <dgm:cxn modelId="{03ECADC3-C0FA-4817-A41E-D49EF6577FEF}" type="presOf" srcId="{F0486DB9-3B88-4907-BE08-1EF0EC5D2408}" destId="{93D90687-800B-4F68-81AD-3F23E64599E2}" srcOrd="0" destOrd="2" presId="urn:microsoft.com/office/officeart/2005/8/layout/radial1"/>
    <dgm:cxn modelId="{88FDA1D8-F85F-45DE-B7BD-4356D298787D}" srcId="{EAE0DF57-CE1E-4B38-BBF2-079B36CAD7FA}" destId="{0FB07E38-4530-4A2E-BD47-FC9BC4AD79F9}" srcOrd="1" destOrd="0" parTransId="{D1A514F8-34E4-4F7E-8217-E711D05B41D0}" sibTransId="{0B7BFA63-3473-4F6B-9437-1A3AB0316DCF}"/>
    <dgm:cxn modelId="{4BEC7AE9-8455-4106-BA11-8F3912CB1C39}" type="presOf" srcId="{18F8026D-C0E3-4F58-AF84-EDDC893F5E98}" destId="{29D12A83-D07F-43E6-9CD7-DEC145ACD4D9}" srcOrd="1" destOrd="0" presId="urn:microsoft.com/office/officeart/2005/8/layout/radial1"/>
    <dgm:cxn modelId="{0100AEA4-EA11-4007-B891-34381B976A14}" srcId="{ADB7FEF1-9452-49E4-B3AC-B8FC90549ACD}" destId="{EAE0DF57-CE1E-4B38-BBF2-079B36CAD7FA}" srcOrd="2" destOrd="0" parTransId="{32FA2E65-3FBD-4132-A7FE-7F47E964ADE1}" sibTransId="{F375A296-36B9-4226-BA10-01CC441CF2DD}"/>
    <dgm:cxn modelId="{F5AE9E8E-2A79-4EC6-BE7C-9243D9589324}" type="presOf" srcId="{464D62A1-9ED1-461F-BC01-FCCD338A9DAC}" destId="{CBEC7678-151F-4D0F-899C-4451DC0C23B7}" srcOrd="0" destOrd="1" presId="urn:microsoft.com/office/officeart/2005/8/layout/radial1"/>
    <dgm:cxn modelId="{656BABF4-4934-491B-9A7D-2781CF37FDCE}" type="presOf" srcId="{0FB07E38-4530-4A2E-BD47-FC9BC4AD79F9}" destId="{C019EB38-6F5C-4F63-84AF-2A66F3EB74BE}" srcOrd="0" destOrd="2" presId="urn:microsoft.com/office/officeart/2005/8/layout/radial1"/>
    <dgm:cxn modelId="{2F913918-7D66-420E-A1C1-C62057960B18}" type="presOf" srcId="{32FA2E65-3FBD-4132-A7FE-7F47E964ADE1}" destId="{E90210D6-BF39-49A1-9041-CD454EAD268D}" srcOrd="0" destOrd="0" presId="urn:microsoft.com/office/officeart/2005/8/layout/radial1"/>
    <dgm:cxn modelId="{B9F4FEFD-06CB-4E93-8191-567F451F95F4}" type="presOf" srcId="{EAE0DF57-CE1E-4B38-BBF2-079B36CAD7FA}" destId="{C019EB38-6F5C-4F63-84AF-2A66F3EB74BE}" srcOrd="0" destOrd="0" presId="urn:microsoft.com/office/officeart/2005/8/layout/radial1"/>
    <dgm:cxn modelId="{CEBA2262-A9D1-41E1-8BB3-6B774805A24A}" type="presParOf" srcId="{B3B81CD3-C021-4F1E-A1CE-5140ACD25B3F}" destId="{2CD5A414-FC3C-4186-A59F-3D495EA4887B}" srcOrd="0" destOrd="0" presId="urn:microsoft.com/office/officeart/2005/8/layout/radial1"/>
    <dgm:cxn modelId="{C89E662E-3CD6-45E8-ADCC-8EE545D60756}" type="presParOf" srcId="{B3B81CD3-C021-4F1E-A1CE-5140ACD25B3F}" destId="{1A195170-3E4B-49DB-80B2-D4297FA2929F}" srcOrd="1" destOrd="0" presId="urn:microsoft.com/office/officeart/2005/8/layout/radial1"/>
    <dgm:cxn modelId="{23262350-D277-4C08-9118-9CCDEA4BD8CD}" type="presParOf" srcId="{1A195170-3E4B-49DB-80B2-D4297FA2929F}" destId="{29D12A83-D07F-43E6-9CD7-DEC145ACD4D9}" srcOrd="0" destOrd="0" presId="urn:microsoft.com/office/officeart/2005/8/layout/radial1"/>
    <dgm:cxn modelId="{6ED00C42-532D-4B3C-8D56-77B4B853D84F}" type="presParOf" srcId="{B3B81CD3-C021-4F1E-A1CE-5140ACD25B3F}" destId="{CBEC7678-151F-4D0F-899C-4451DC0C23B7}" srcOrd="2" destOrd="0" presId="urn:microsoft.com/office/officeart/2005/8/layout/radial1"/>
    <dgm:cxn modelId="{BB323BF9-5338-4466-AF80-4492F54059A2}" type="presParOf" srcId="{B3B81CD3-C021-4F1E-A1CE-5140ACD25B3F}" destId="{8AFDF6DD-897F-4404-9F32-8CAAD7F32E1F}" srcOrd="3" destOrd="0" presId="urn:microsoft.com/office/officeart/2005/8/layout/radial1"/>
    <dgm:cxn modelId="{968BC439-2A7D-441C-B25D-1405BF30013C}" type="presParOf" srcId="{8AFDF6DD-897F-4404-9F32-8CAAD7F32E1F}" destId="{1AC1A4EC-1D97-4EDF-89D8-8689EABC102B}" srcOrd="0" destOrd="0" presId="urn:microsoft.com/office/officeart/2005/8/layout/radial1"/>
    <dgm:cxn modelId="{58AAA608-0271-495A-A9B1-C98418D1D4E1}" type="presParOf" srcId="{B3B81CD3-C021-4F1E-A1CE-5140ACD25B3F}" destId="{93D90687-800B-4F68-81AD-3F23E64599E2}" srcOrd="4" destOrd="0" presId="urn:microsoft.com/office/officeart/2005/8/layout/radial1"/>
    <dgm:cxn modelId="{F284B786-D354-4C12-AE67-D8B74FB59924}" type="presParOf" srcId="{B3B81CD3-C021-4F1E-A1CE-5140ACD25B3F}" destId="{E90210D6-BF39-49A1-9041-CD454EAD268D}" srcOrd="5" destOrd="0" presId="urn:microsoft.com/office/officeart/2005/8/layout/radial1"/>
    <dgm:cxn modelId="{368C6C93-FAEE-415F-BF13-C58B1118E571}" type="presParOf" srcId="{E90210D6-BF39-49A1-9041-CD454EAD268D}" destId="{67E01105-CD44-48E2-9E8B-30EB085F21F9}" srcOrd="0" destOrd="0" presId="urn:microsoft.com/office/officeart/2005/8/layout/radial1"/>
    <dgm:cxn modelId="{413F6D69-3ADF-41C6-826B-868B398B7E34}" type="presParOf" srcId="{B3B81CD3-C021-4F1E-A1CE-5140ACD25B3F}" destId="{C019EB38-6F5C-4F63-84AF-2A66F3EB74BE}" srcOrd="6" destOrd="0" presId="urn:microsoft.com/office/officeart/2005/8/layout/radial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1BD2A9A9-5E29-4887-B344-D3D4D5E31E55}" type="doc">
      <dgm:prSet loTypeId="urn:microsoft.com/office/officeart/2005/8/layout/hierarchy4" loCatId="relationship" qsTypeId="urn:microsoft.com/office/officeart/2005/8/quickstyle/simple1" qsCatId="simple" csTypeId="urn:microsoft.com/office/officeart/2005/8/colors/colorful5" csCatId="colorful" phldr="1"/>
      <dgm:spPr/>
      <dgm:t>
        <a:bodyPr/>
        <a:lstStyle/>
        <a:p>
          <a:endParaRPr lang="de-CH"/>
        </a:p>
      </dgm:t>
    </dgm:pt>
    <dgm:pt modelId="{594AAB13-D374-4D53-A057-F569B119C547}">
      <dgm:prSet phldrT="[Text]"/>
      <dgm:spPr/>
      <dgm:t>
        <a:bodyPr/>
        <a:lstStyle/>
        <a:p>
          <a:r>
            <a:rPr lang="de-CH" dirty="0"/>
            <a:t>Parteien</a:t>
          </a:r>
        </a:p>
      </dgm:t>
    </dgm:pt>
    <dgm:pt modelId="{282AE3D4-0CD2-4C9B-AFB9-CB45B870570F}" type="parTrans" cxnId="{6039E395-F562-4B1D-8013-69051C3412F9}">
      <dgm:prSet/>
      <dgm:spPr/>
      <dgm:t>
        <a:bodyPr/>
        <a:lstStyle/>
        <a:p>
          <a:endParaRPr lang="de-CH"/>
        </a:p>
      </dgm:t>
    </dgm:pt>
    <dgm:pt modelId="{A0987334-CF6D-4DB3-9195-CCFFE1DDEBDD}" type="sibTrans" cxnId="{6039E395-F562-4B1D-8013-69051C3412F9}">
      <dgm:prSet/>
      <dgm:spPr/>
      <dgm:t>
        <a:bodyPr/>
        <a:lstStyle/>
        <a:p>
          <a:endParaRPr lang="de-CH"/>
        </a:p>
      </dgm:t>
    </dgm:pt>
    <dgm:pt modelId="{EFF845BB-746D-4AF3-926D-D80C389975C3}">
      <dgm:prSet phldrT="[Text]">
        <dgm:style>
          <a:lnRef idx="2">
            <a:schemeClr val="accent3">
              <a:shade val="15000"/>
            </a:schemeClr>
          </a:lnRef>
          <a:fillRef idx="1">
            <a:schemeClr val="accent3"/>
          </a:fillRef>
          <a:effectRef idx="0">
            <a:schemeClr val="accent3"/>
          </a:effectRef>
          <a:fontRef idx="minor">
            <a:schemeClr val="lt1"/>
          </a:fontRef>
        </dgm:style>
      </dgm:prSet>
      <dgm:spPr/>
      <dgm:t>
        <a:bodyPr/>
        <a:lstStyle/>
        <a:p>
          <a:r>
            <a:rPr lang="de-CH" dirty="0"/>
            <a:t>Volk</a:t>
          </a:r>
        </a:p>
      </dgm:t>
    </dgm:pt>
    <dgm:pt modelId="{9E4B7564-A7FB-4792-B3F4-648D2A44DF02}" type="parTrans" cxnId="{13511D30-A9C8-4D88-A05D-1E0FD19CBFFF}">
      <dgm:prSet/>
      <dgm:spPr/>
      <dgm:t>
        <a:bodyPr/>
        <a:lstStyle/>
        <a:p>
          <a:endParaRPr lang="de-CH"/>
        </a:p>
      </dgm:t>
    </dgm:pt>
    <dgm:pt modelId="{A3D79EBA-E086-4ED1-B859-8FB5A6CE0006}" type="sibTrans" cxnId="{13511D30-A9C8-4D88-A05D-1E0FD19CBFFF}">
      <dgm:prSet/>
      <dgm:spPr/>
      <dgm:t>
        <a:bodyPr/>
        <a:lstStyle/>
        <a:p>
          <a:endParaRPr lang="de-CH"/>
        </a:p>
      </dgm:t>
    </dgm:pt>
    <dgm:pt modelId="{6748FD50-D3B8-4FCA-9F7C-3204B3732068}">
      <dgm:prSet phldrT="[Text]">
        <dgm:style>
          <a:lnRef idx="2">
            <a:schemeClr val="accent6">
              <a:shade val="15000"/>
            </a:schemeClr>
          </a:lnRef>
          <a:fillRef idx="1">
            <a:schemeClr val="accent6"/>
          </a:fillRef>
          <a:effectRef idx="0">
            <a:schemeClr val="accent6"/>
          </a:effectRef>
          <a:fontRef idx="minor">
            <a:schemeClr val="lt1"/>
          </a:fontRef>
        </dgm:style>
      </dgm:prSet>
      <dgm:spPr/>
      <dgm:t>
        <a:bodyPr/>
        <a:lstStyle/>
        <a:p>
          <a:r>
            <a:rPr lang="de-CH" dirty="0"/>
            <a:t>Verbände</a:t>
          </a:r>
        </a:p>
      </dgm:t>
    </dgm:pt>
    <dgm:pt modelId="{F6022013-954D-4853-A0AA-CE011BD01811}" type="parTrans" cxnId="{4CFEDAA5-8BCB-471D-BB55-ED995B556997}">
      <dgm:prSet/>
      <dgm:spPr/>
      <dgm:t>
        <a:bodyPr/>
        <a:lstStyle/>
        <a:p>
          <a:endParaRPr lang="de-CH"/>
        </a:p>
      </dgm:t>
    </dgm:pt>
    <dgm:pt modelId="{814B1A60-3EFC-4FAF-B959-AAA42A5877D7}" type="sibTrans" cxnId="{4CFEDAA5-8BCB-471D-BB55-ED995B556997}">
      <dgm:prSet/>
      <dgm:spPr/>
      <dgm:t>
        <a:bodyPr/>
        <a:lstStyle/>
        <a:p>
          <a:endParaRPr lang="de-CH"/>
        </a:p>
      </dgm:t>
    </dgm:pt>
    <dgm:pt modelId="{5A0D9B04-73C2-45F5-936C-F3B5D9F9E299}" type="pres">
      <dgm:prSet presAssocID="{1BD2A9A9-5E29-4887-B344-D3D4D5E31E55}" presName="Name0" presStyleCnt="0">
        <dgm:presLayoutVars>
          <dgm:chPref val="1"/>
          <dgm:dir/>
          <dgm:animOne val="branch"/>
          <dgm:animLvl val="lvl"/>
          <dgm:resizeHandles/>
        </dgm:presLayoutVars>
      </dgm:prSet>
      <dgm:spPr/>
      <dgm:t>
        <a:bodyPr/>
        <a:lstStyle/>
        <a:p>
          <a:endParaRPr lang="de-DE"/>
        </a:p>
      </dgm:t>
    </dgm:pt>
    <dgm:pt modelId="{67AB065E-2A0F-4A20-B110-B4D6B66249AA}" type="pres">
      <dgm:prSet presAssocID="{594AAB13-D374-4D53-A057-F569B119C547}" presName="vertOne" presStyleCnt="0"/>
      <dgm:spPr/>
    </dgm:pt>
    <dgm:pt modelId="{97626759-99CB-42B1-817B-7386DACD0A5D}" type="pres">
      <dgm:prSet presAssocID="{594AAB13-D374-4D53-A057-F569B119C547}" presName="txOne" presStyleLbl="node0" presStyleIdx="0" presStyleCnt="3">
        <dgm:presLayoutVars>
          <dgm:chPref val="3"/>
        </dgm:presLayoutVars>
      </dgm:prSet>
      <dgm:spPr/>
      <dgm:t>
        <a:bodyPr/>
        <a:lstStyle/>
        <a:p>
          <a:endParaRPr lang="de-DE"/>
        </a:p>
      </dgm:t>
    </dgm:pt>
    <dgm:pt modelId="{01024BAE-2312-4699-B5E6-BFA760CE8309}" type="pres">
      <dgm:prSet presAssocID="{594AAB13-D374-4D53-A057-F569B119C547}" presName="horzOne" presStyleCnt="0"/>
      <dgm:spPr/>
    </dgm:pt>
    <dgm:pt modelId="{A01ABA74-D8CD-420D-90D2-D0F99BD1F967}" type="pres">
      <dgm:prSet presAssocID="{A0987334-CF6D-4DB3-9195-CCFFE1DDEBDD}" presName="sibSpaceOne" presStyleCnt="0"/>
      <dgm:spPr/>
    </dgm:pt>
    <dgm:pt modelId="{5DEA4762-389A-44A6-9D1B-4CF317D97F7B}" type="pres">
      <dgm:prSet presAssocID="{6748FD50-D3B8-4FCA-9F7C-3204B3732068}" presName="vertOne" presStyleCnt="0"/>
      <dgm:spPr/>
    </dgm:pt>
    <dgm:pt modelId="{F6CB3202-A4D1-44F6-A4AD-DAE2E647BA2C}" type="pres">
      <dgm:prSet presAssocID="{6748FD50-D3B8-4FCA-9F7C-3204B3732068}" presName="txOne" presStyleLbl="node0" presStyleIdx="1" presStyleCnt="3" custLinFactNeighborY="13999">
        <dgm:presLayoutVars>
          <dgm:chPref val="3"/>
        </dgm:presLayoutVars>
      </dgm:prSet>
      <dgm:spPr/>
      <dgm:t>
        <a:bodyPr/>
        <a:lstStyle/>
        <a:p>
          <a:endParaRPr lang="de-DE"/>
        </a:p>
      </dgm:t>
    </dgm:pt>
    <dgm:pt modelId="{4D82788F-C246-4B81-AE44-796A816217E4}" type="pres">
      <dgm:prSet presAssocID="{6748FD50-D3B8-4FCA-9F7C-3204B3732068}" presName="horzOne" presStyleCnt="0"/>
      <dgm:spPr/>
    </dgm:pt>
    <dgm:pt modelId="{76E049DA-460C-4CC2-93F2-BFA490FBA049}" type="pres">
      <dgm:prSet presAssocID="{814B1A60-3EFC-4FAF-B959-AAA42A5877D7}" presName="sibSpaceOne" presStyleCnt="0"/>
      <dgm:spPr/>
    </dgm:pt>
    <dgm:pt modelId="{F4EAFCEC-F4EB-4287-9F38-C592B9E54C60}" type="pres">
      <dgm:prSet presAssocID="{EFF845BB-746D-4AF3-926D-D80C389975C3}" presName="vertOne" presStyleCnt="0"/>
      <dgm:spPr/>
    </dgm:pt>
    <dgm:pt modelId="{E799BE44-F930-4E72-BE25-871383A38E75}" type="pres">
      <dgm:prSet presAssocID="{EFF845BB-746D-4AF3-926D-D80C389975C3}" presName="txOne" presStyleLbl="node0" presStyleIdx="2" presStyleCnt="3">
        <dgm:presLayoutVars>
          <dgm:chPref val="3"/>
        </dgm:presLayoutVars>
      </dgm:prSet>
      <dgm:spPr/>
      <dgm:t>
        <a:bodyPr/>
        <a:lstStyle/>
        <a:p>
          <a:endParaRPr lang="de-DE"/>
        </a:p>
      </dgm:t>
    </dgm:pt>
    <dgm:pt modelId="{F3D1AA37-5F02-49EB-8F89-A40F38510023}" type="pres">
      <dgm:prSet presAssocID="{EFF845BB-746D-4AF3-926D-D80C389975C3}" presName="horzOne" presStyleCnt="0"/>
      <dgm:spPr/>
    </dgm:pt>
  </dgm:ptLst>
  <dgm:cxnLst>
    <dgm:cxn modelId="{B3AD1991-B517-4839-8EEC-E68C4CE2572E}" type="presOf" srcId="{594AAB13-D374-4D53-A057-F569B119C547}" destId="{97626759-99CB-42B1-817B-7386DACD0A5D}" srcOrd="0" destOrd="0" presId="urn:microsoft.com/office/officeart/2005/8/layout/hierarchy4"/>
    <dgm:cxn modelId="{4CFEDAA5-8BCB-471D-BB55-ED995B556997}" srcId="{1BD2A9A9-5E29-4887-B344-D3D4D5E31E55}" destId="{6748FD50-D3B8-4FCA-9F7C-3204B3732068}" srcOrd="1" destOrd="0" parTransId="{F6022013-954D-4853-A0AA-CE011BD01811}" sibTransId="{814B1A60-3EFC-4FAF-B959-AAA42A5877D7}"/>
    <dgm:cxn modelId="{2B9151EB-6487-4A22-8FCE-C797B18BE3D9}" type="presOf" srcId="{6748FD50-D3B8-4FCA-9F7C-3204B3732068}" destId="{F6CB3202-A4D1-44F6-A4AD-DAE2E647BA2C}" srcOrd="0" destOrd="0" presId="urn:microsoft.com/office/officeart/2005/8/layout/hierarchy4"/>
    <dgm:cxn modelId="{6039E395-F562-4B1D-8013-69051C3412F9}" srcId="{1BD2A9A9-5E29-4887-B344-D3D4D5E31E55}" destId="{594AAB13-D374-4D53-A057-F569B119C547}" srcOrd="0" destOrd="0" parTransId="{282AE3D4-0CD2-4C9B-AFB9-CB45B870570F}" sibTransId="{A0987334-CF6D-4DB3-9195-CCFFE1DDEBDD}"/>
    <dgm:cxn modelId="{CE71D52E-1762-4F1F-9D4D-9F7D5CC8C34E}" type="presOf" srcId="{1BD2A9A9-5E29-4887-B344-D3D4D5E31E55}" destId="{5A0D9B04-73C2-45F5-936C-F3B5D9F9E299}" srcOrd="0" destOrd="0" presId="urn:microsoft.com/office/officeart/2005/8/layout/hierarchy4"/>
    <dgm:cxn modelId="{66CED2B7-6568-4B03-B3AD-C004A56DF2F3}" type="presOf" srcId="{EFF845BB-746D-4AF3-926D-D80C389975C3}" destId="{E799BE44-F930-4E72-BE25-871383A38E75}" srcOrd="0" destOrd="0" presId="urn:microsoft.com/office/officeart/2005/8/layout/hierarchy4"/>
    <dgm:cxn modelId="{13511D30-A9C8-4D88-A05D-1E0FD19CBFFF}" srcId="{1BD2A9A9-5E29-4887-B344-D3D4D5E31E55}" destId="{EFF845BB-746D-4AF3-926D-D80C389975C3}" srcOrd="2" destOrd="0" parTransId="{9E4B7564-A7FB-4792-B3F4-648D2A44DF02}" sibTransId="{A3D79EBA-E086-4ED1-B859-8FB5A6CE0006}"/>
    <dgm:cxn modelId="{ED6A4DAD-9B38-4C2A-9211-B070E9874F8B}" type="presParOf" srcId="{5A0D9B04-73C2-45F5-936C-F3B5D9F9E299}" destId="{67AB065E-2A0F-4A20-B110-B4D6B66249AA}" srcOrd="0" destOrd="0" presId="urn:microsoft.com/office/officeart/2005/8/layout/hierarchy4"/>
    <dgm:cxn modelId="{6C54CEB2-45BC-4E74-8C22-E57E3D028890}" type="presParOf" srcId="{67AB065E-2A0F-4A20-B110-B4D6B66249AA}" destId="{97626759-99CB-42B1-817B-7386DACD0A5D}" srcOrd="0" destOrd="0" presId="urn:microsoft.com/office/officeart/2005/8/layout/hierarchy4"/>
    <dgm:cxn modelId="{48CA3204-74B3-41C1-BC52-E350BE146009}" type="presParOf" srcId="{67AB065E-2A0F-4A20-B110-B4D6B66249AA}" destId="{01024BAE-2312-4699-B5E6-BFA760CE8309}" srcOrd="1" destOrd="0" presId="urn:microsoft.com/office/officeart/2005/8/layout/hierarchy4"/>
    <dgm:cxn modelId="{7C833195-F4D7-48F0-AF4E-6FC2942EA70E}" type="presParOf" srcId="{5A0D9B04-73C2-45F5-936C-F3B5D9F9E299}" destId="{A01ABA74-D8CD-420D-90D2-D0F99BD1F967}" srcOrd="1" destOrd="0" presId="urn:microsoft.com/office/officeart/2005/8/layout/hierarchy4"/>
    <dgm:cxn modelId="{A97BC917-CCE2-4E28-8B42-0C473D94A59B}" type="presParOf" srcId="{5A0D9B04-73C2-45F5-936C-F3B5D9F9E299}" destId="{5DEA4762-389A-44A6-9D1B-4CF317D97F7B}" srcOrd="2" destOrd="0" presId="urn:microsoft.com/office/officeart/2005/8/layout/hierarchy4"/>
    <dgm:cxn modelId="{373366D6-0928-4363-9A32-1AC253F54D21}" type="presParOf" srcId="{5DEA4762-389A-44A6-9D1B-4CF317D97F7B}" destId="{F6CB3202-A4D1-44F6-A4AD-DAE2E647BA2C}" srcOrd="0" destOrd="0" presId="urn:microsoft.com/office/officeart/2005/8/layout/hierarchy4"/>
    <dgm:cxn modelId="{B314F38B-828A-4843-8C55-15A879F13B6A}" type="presParOf" srcId="{5DEA4762-389A-44A6-9D1B-4CF317D97F7B}" destId="{4D82788F-C246-4B81-AE44-796A816217E4}" srcOrd="1" destOrd="0" presId="urn:microsoft.com/office/officeart/2005/8/layout/hierarchy4"/>
    <dgm:cxn modelId="{7023F567-585E-4C02-83F2-F7FB36E13D85}" type="presParOf" srcId="{5A0D9B04-73C2-45F5-936C-F3B5D9F9E299}" destId="{76E049DA-460C-4CC2-93F2-BFA490FBA049}" srcOrd="3" destOrd="0" presId="urn:microsoft.com/office/officeart/2005/8/layout/hierarchy4"/>
    <dgm:cxn modelId="{6954776D-9AED-4245-A49B-0C32BA765C12}" type="presParOf" srcId="{5A0D9B04-73C2-45F5-936C-F3B5D9F9E299}" destId="{F4EAFCEC-F4EB-4287-9F38-C592B9E54C60}" srcOrd="4" destOrd="0" presId="urn:microsoft.com/office/officeart/2005/8/layout/hierarchy4"/>
    <dgm:cxn modelId="{D242C045-2EF3-4887-868B-00C4566D9A0E}" type="presParOf" srcId="{F4EAFCEC-F4EB-4287-9F38-C592B9E54C60}" destId="{E799BE44-F930-4E72-BE25-871383A38E75}" srcOrd="0" destOrd="0" presId="urn:microsoft.com/office/officeart/2005/8/layout/hierarchy4"/>
    <dgm:cxn modelId="{363E5575-2E65-4BD2-BA34-8AF1031D235B}" type="presParOf" srcId="{F4EAFCEC-F4EB-4287-9F38-C592B9E54C60}" destId="{F3D1AA37-5F02-49EB-8F89-A40F38510023}" srcOrd="1" destOrd="0" presId="urn:microsoft.com/office/officeart/2005/8/layout/hierarchy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1BD2A9A9-5E29-4887-B344-D3D4D5E31E55}" type="doc">
      <dgm:prSet loTypeId="urn:microsoft.com/office/officeart/2005/8/layout/lProcess2" loCatId="relationship" qsTypeId="urn:microsoft.com/office/officeart/2005/8/quickstyle/simple1" qsCatId="simple" csTypeId="urn:microsoft.com/office/officeart/2005/8/colors/accent0_1" csCatId="mainScheme" phldr="1"/>
      <dgm:spPr/>
      <dgm:t>
        <a:bodyPr/>
        <a:lstStyle/>
        <a:p>
          <a:endParaRPr lang="de-CH"/>
        </a:p>
      </dgm:t>
    </dgm:pt>
    <dgm:pt modelId="{594AAB13-D374-4D53-A057-F569B119C547}">
      <dgm:prSet phldrT="[Text]">
        <dgm:style>
          <a:lnRef idx="2">
            <a:schemeClr val="accent4">
              <a:shade val="15000"/>
            </a:schemeClr>
          </a:lnRef>
          <a:fillRef idx="1">
            <a:schemeClr val="accent4"/>
          </a:fillRef>
          <a:effectRef idx="0">
            <a:schemeClr val="accent4"/>
          </a:effectRef>
          <a:fontRef idx="minor">
            <a:schemeClr val="lt1"/>
          </a:fontRef>
        </dgm:style>
      </dgm:prSet>
      <dgm:spPr/>
      <dgm:t>
        <a:bodyPr/>
        <a:lstStyle/>
        <a:p>
          <a:r>
            <a:rPr lang="de-CH" b="0" dirty="0">
              <a:solidFill>
                <a:schemeClr val="bg1"/>
              </a:solidFill>
            </a:rPr>
            <a:t>Parteien</a:t>
          </a:r>
        </a:p>
      </dgm:t>
    </dgm:pt>
    <dgm:pt modelId="{282AE3D4-0CD2-4C9B-AFB9-CB45B870570F}" type="parTrans" cxnId="{6039E395-F562-4B1D-8013-69051C3412F9}">
      <dgm:prSet/>
      <dgm:spPr/>
      <dgm:t>
        <a:bodyPr/>
        <a:lstStyle/>
        <a:p>
          <a:endParaRPr lang="de-CH" b="0">
            <a:solidFill>
              <a:schemeClr val="bg1"/>
            </a:solidFill>
          </a:endParaRPr>
        </a:p>
      </dgm:t>
    </dgm:pt>
    <dgm:pt modelId="{A0987334-CF6D-4DB3-9195-CCFFE1DDEBDD}" type="sibTrans" cxnId="{6039E395-F562-4B1D-8013-69051C3412F9}">
      <dgm:prSet/>
      <dgm:spPr/>
      <dgm:t>
        <a:bodyPr/>
        <a:lstStyle/>
        <a:p>
          <a:endParaRPr lang="de-CH" b="0">
            <a:solidFill>
              <a:schemeClr val="bg1"/>
            </a:solidFill>
          </a:endParaRPr>
        </a:p>
      </dgm:t>
    </dgm:pt>
    <dgm:pt modelId="{6748FD50-D3B8-4FCA-9F7C-3204B3732068}">
      <dgm:prSet phldrT="[Text]">
        <dgm:style>
          <a:lnRef idx="2">
            <a:schemeClr val="accent6">
              <a:shade val="15000"/>
            </a:schemeClr>
          </a:lnRef>
          <a:fillRef idx="1">
            <a:schemeClr val="accent6"/>
          </a:fillRef>
          <a:effectRef idx="0">
            <a:schemeClr val="accent6"/>
          </a:effectRef>
          <a:fontRef idx="minor">
            <a:schemeClr val="lt1"/>
          </a:fontRef>
        </dgm:style>
      </dgm:prSet>
      <dgm:spPr/>
      <dgm:t>
        <a:bodyPr/>
        <a:lstStyle/>
        <a:p>
          <a:r>
            <a:rPr lang="de-CH" b="0" dirty="0">
              <a:solidFill>
                <a:schemeClr val="bg1"/>
              </a:solidFill>
            </a:rPr>
            <a:t>Verbände</a:t>
          </a:r>
        </a:p>
      </dgm:t>
    </dgm:pt>
    <dgm:pt modelId="{F6022013-954D-4853-A0AA-CE011BD01811}" type="parTrans" cxnId="{4CFEDAA5-8BCB-471D-BB55-ED995B556997}">
      <dgm:prSet/>
      <dgm:spPr/>
      <dgm:t>
        <a:bodyPr/>
        <a:lstStyle/>
        <a:p>
          <a:endParaRPr lang="de-CH" b="0">
            <a:solidFill>
              <a:schemeClr val="bg1"/>
            </a:solidFill>
          </a:endParaRPr>
        </a:p>
      </dgm:t>
    </dgm:pt>
    <dgm:pt modelId="{814B1A60-3EFC-4FAF-B959-AAA42A5877D7}" type="sibTrans" cxnId="{4CFEDAA5-8BCB-471D-BB55-ED995B556997}">
      <dgm:prSet/>
      <dgm:spPr/>
      <dgm:t>
        <a:bodyPr/>
        <a:lstStyle/>
        <a:p>
          <a:endParaRPr lang="de-CH" b="0">
            <a:solidFill>
              <a:schemeClr val="bg1"/>
            </a:solidFill>
          </a:endParaRPr>
        </a:p>
      </dgm:t>
    </dgm:pt>
    <dgm:pt modelId="{8635B451-FB1C-4748-A2D4-937915B1200B}">
      <dgm:prSet phldrT="[Text]">
        <dgm:style>
          <a:lnRef idx="2">
            <a:schemeClr val="accent4">
              <a:shade val="15000"/>
            </a:schemeClr>
          </a:lnRef>
          <a:fillRef idx="1">
            <a:schemeClr val="accent4"/>
          </a:fillRef>
          <a:effectRef idx="0">
            <a:schemeClr val="accent4"/>
          </a:effectRef>
          <a:fontRef idx="minor">
            <a:schemeClr val="lt1"/>
          </a:fontRef>
        </dgm:style>
      </dgm:prSet>
      <dgm:spPr/>
      <dgm:t>
        <a:bodyPr/>
        <a:lstStyle/>
        <a:p>
          <a:pPr>
            <a:buFont typeface="Arial" panose="020B0604020202020204" pitchFamily="34" charset="0"/>
            <a:buChar char="•"/>
          </a:pPr>
          <a:r>
            <a:rPr lang="de-CH" b="0" dirty="0">
              <a:solidFill>
                <a:schemeClr val="bg1"/>
              </a:solidFill>
              <a:latin typeface="Calibri" panose="020F0502020204030204" pitchFamily="34" charset="0"/>
              <a:cs typeface="Calibri" panose="020F0502020204030204" pitchFamily="34" charset="0"/>
            </a:rPr>
            <a:t>Vernehmlassung</a:t>
          </a:r>
          <a:endParaRPr lang="de-CH" b="0" dirty="0">
            <a:solidFill>
              <a:schemeClr val="bg1"/>
            </a:solidFill>
          </a:endParaRPr>
        </a:p>
      </dgm:t>
    </dgm:pt>
    <dgm:pt modelId="{574462C6-33C2-4142-9063-07A7415D9884}" type="parTrans" cxnId="{761DDF92-5FFA-4E82-968D-A970A6D2BE46}">
      <dgm:prSet/>
      <dgm:spPr/>
      <dgm:t>
        <a:bodyPr/>
        <a:lstStyle/>
        <a:p>
          <a:endParaRPr lang="de-CH" b="0">
            <a:solidFill>
              <a:schemeClr val="bg1"/>
            </a:solidFill>
          </a:endParaRPr>
        </a:p>
      </dgm:t>
    </dgm:pt>
    <dgm:pt modelId="{45BBFA7B-6DAA-4F0A-8EEE-5379F09DCADF}" type="sibTrans" cxnId="{761DDF92-5FFA-4E82-968D-A970A6D2BE46}">
      <dgm:prSet/>
      <dgm:spPr/>
      <dgm:t>
        <a:bodyPr/>
        <a:lstStyle/>
        <a:p>
          <a:endParaRPr lang="de-CH" b="0">
            <a:solidFill>
              <a:schemeClr val="bg1"/>
            </a:solidFill>
          </a:endParaRPr>
        </a:p>
      </dgm:t>
    </dgm:pt>
    <dgm:pt modelId="{B17DF819-136C-410C-9464-D2550CA34D82}">
      <dgm:prSet>
        <dgm:style>
          <a:lnRef idx="2">
            <a:schemeClr val="accent4">
              <a:shade val="15000"/>
            </a:schemeClr>
          </a:lnRef>
          <a:fillRef idx="1">
            <a:schemeClr val="accent4"/>
          </a:fillRef>
          <a:effectRef idx="0">
            <a:schemeClr val="accent4"/>
          </a:effectRef>
          <a:fontRef idx="minor">
            <a:schemeClr val="lt1"/>
          </a:fontRef>
        </dgm:style>
      </dgm:prSet>
      <dgm:spPr/>
      <dgm:t>
        <a:bodyPr/>
        <a:lstStyle/>
        <a:p>
          <a:r>
            <a:rPr lang="de-CH" b="0" dirty="0">
              <a:solidFill>
                <a:schemeClr val="bg1"/>
              </a:solidFill>
              <a:latin typeface="Calibri" panose="020F0502020204030204" pitchFamily="34" charset="0"/>
              <a:cs typeface="Calibri" panose="020F0502020204030204" pitchFamily="34" charset="0"/>
            </a:rPr>
            <a:t>Volksinitiative</a:t>
          </a:r>
        </a:p>
      </dgm:t>
    </dgm:pt>
    <dgm:pt modelId="{4F76B41B-AD08-437F-AFE2-91CFAE97FB7C}" type="parTrans" cxnId="{609EABB0-E998-46BF-B8B9-D5A20AD266CF}">
      <dgm:prSet/>
      <dgm:spPr/>
      <dgm:t>
        <a:bodyPr/>
        <a:lstStyle/>
        <a:p>
          <a:endParaRPr lang="de-CH" b="0">
            <a:solidFill>
              <a:schemeClr val="bg1"/>
            </a:solidFill>
          </a:endParaRPr>
        </a:p>
      </dgm:t>
    </dgm:pt>
    <dgm:pt modelId="{D89CE7A2-22D6-4504-B14C-512DA8DB40AD}" type="sibTrans" cxnId="{609EABB0-E998-46BF-B8B9-D5A20AD266CF}">
      <dgm:prSet/>
      <dgm:spPr/>
      <dgm:t>
        <a:bodyPr/>
        <a:lstStyle/>
        <a:p>
          <a:endParaRPr lang="de-CH" b="0">
            <a:solidFill>
              <a:schemeClr val="bg1"/>
            </a:solidFill>
          </a:endParaRPr>
        </a:p>
      </dgm:t>
    </dgm:pt>
    <dgm:pt modelId="{CB5CC3F0-62C2-426D-BF7F-F6519E7523E9}">
      <dgm:prSet>
        <dgm:style>
          <a:lnRef idx="2">
            <a:schemeClr val="accent4">
              <a:shade val="15000"/>
            </a:schemeClr>
          </a:lnRef>
          <a:fillRef idx="1">
            <a:schemeClr val="accent4"/>
          </a:fillRef>
          <a:effectRef idx="0">
            <a:schemeClr val="accent4"/>
          </a:effectRef>
          <a:fontRef idx="minor">
            <a:schemeClr val="lt1"/>
          </a:fontRef>
        </dgm:style>
      </dgm:prSet>
      <dgm:spPr/>
      <dgm:t>
        <a:bodyPr/>
        <a:lstStyle/>
        <a:p>
          <a:r>
            <a:rPr lang="de-CH" b="0">
              <a:solidFill>
                <a:schemeClr val="bg1"/>
              </a:solidFill>
              <a:latin typeface="Calibri" panose="020F0502020204030204" pitchFamily="34" charset="0"/>
              <a:cs typeface="Calibri" panose="020F0502020204030204" pitchFamily="34" charset="0"/>
            </a:rPr>
            <a:t>Referendum</a:t>
          </a:r>
          <a:endParaRPr lang="de-CH" b="0" dirty="0">
            <a:solidFill>
              <a:schemeClr val="bg1"/>
            </a:solidFill>
            <a:latin typeface="Calibri" panose="020F0502020204030204" pitchFamily="34" charset="0"/>
            <a:cs typeface="Calibri" panose="020F0502020204030204" pitchFamily="34" charset="0"/>
          </a:endParaRPr>
        </a:p>
      </dgm:t>
    </dgm:pt>
    <dgm:pt modelId="{C8B2B5DB-67C5-4BA0-AB39-750F069E233E}" type="parTrans" cxnId="{46EB0935-BA68-44C1-B732-22B12F1EA4C0}">
      <dgm:prSet/>
      <dgm:spPr/>
      <dgm:t>
        <a:bodyPr/>
        <a:lstStyle/>
        <a:p>
          <a:endParaRPr lang="de-CH" b="0">
            <a:solidFill>
              <a:schemeClr val="bg1"/>
            </a:solidFill>
          </a:endParaRPr>
        </a:p>
      </dgm:t>
    </dgm:pt>
    <dgm:pt modelId="{603F5035-AC1A-48B0-88A2-1AE382D11484}" type="sibTrans" cxnId="{46EB0935-BA68-44C1-B732-22B12F1EA4C0}">
      <dgm:prSet/>
      <dgm:spPr/>
      <dgm:t>
        <a:bodyPr/>
        <a:lstStyle/>
        <a:p>
          <a:endParaRPr lang="de-CH" b="0">
            <a:solidFill>
              <a:schemeClr val="bg1"/>
            </a:solidFill>
          </a:endParaRPr>
        </a:p>
      </dgm:t>
    </dgm:pt>
    <dgm:pt modelId="{811CFFC7-78C9-45EF-A2D9-72781E638737}">
      <dgm:prSet>
        <dgm:style>
          <a:lnRef idx="2">
            <a:schemeClr val="accent4">
              <a:shade val="15000"/>
            </a:schemeClr>
          </a:lnRef>
          <a:fillRef idx="1">
            <a:schemeClr val="accent4"/>
          </a:fillRef>
          <a:effectRef idx="0">
            <a:schemeClr val="accent4"/>
          </a:effectRef>
          <a:fontRef idx="minor">
            <a:schemeClr val="lt1"/>
          </a:fontRef>
        </dgm:style>
      </dgm:prSet>
      <dgm:spPr/>
      <dgm:t>
        <a:bodyPr/>
        <a:lstStyle/>
        <a:p>
          <a:r>
            <a:rPr lang="de-CH" b="0">
              <a:solidFill>
                <a:schemeClr val="bg1"/>
              </a:solidFill>
              <a:latin typeface="Calibri" panose="020F0502020204030204" pitchFamily="34" charset="0"/>
              <a:cs typeface="Calibri" panose="020F0502020204030204" pitchFamily="34" charset="0"/>
            </a:rPr>
            <a:t>Sitz</a:t>
          </a:r>
          <a:r>
            <a:rPr lang="de-CH" b="0" baseline="0">
              <a:solidFill>
                <a:schemeClr val="bg1"/>
              </a:solidFill>
              <a:latin typeface="Calibri" panose="020F0502020204030204" pitchFamily="34" charset="0"/>
              <a:cs typeface="Calibri" panose="020F0502020204030204" pitchFamily="34" charset="0"/>
            </a:rPr>
            <a:t> im Parlament (parlamentarische Instrumente)</a:t>
          </a:r>
          <a:endParaRPr lang="de-CH" b="0" dirty="0">
            <a:solidFill>
              <a:schemeClr val="bg1"/>
            </a:solidFill>
            <a:latin typeface="Calibri" panose="020F0502020204030204" pitchFamily="34" charset="0"/>
            <a:cs typeface="Calibri" panose="020F0502020204030204" pitchFamily="34" charset="0"/>
          </a:endParaRPr>
        </a:p>
      </dgm:t>
    </dgm:pt>
    <dgm:pt modelId="{7B73F30F-292C-4E84-A55A-F61D77FCA9E3}" type="parTrans" cxnId="{EEFDF708-B603-4243-AA58-5BA752868F88}">
      <dgm:prSet/>
      <dgm:spPr/>
      <dgm:t>
        <a:bodyPr/>
        <a:lstStyle/>
        <a:p>
          <a:endParaRPr lang="de-CH" b="0">
            <a:solidFill>
              <a:schemeClr val="bg1"/>
            </a:solidFill>
          </a:endParaRPr>
        </a:p>
      </dgm:t>
    </dgm:pt>
    <dgm:pt modelId="{354E58C3-39C8-4152-9E3C-2EA00960358D}" type="sibTrans" cxnId="{EEFDF708-B603-4243-AA58-5BA752868F88}">
      <dgm:prSet/>
      <dgm:spPr/>
      <dgm:t>
        <a:bodyPr/>
        <a:lstStyle/>
        <a:p>
          <a:endParaRPr lang="de-CH" b="0">
            <a:solidFill>
              <a:schemeClr val="bg1"/>
            </a:solidFill>
          </a:endParaRPr>
        </a:p>
      </dgm:t>
    </dgm:pt>
    <dgm:pt modelId="{0A9BD602-C39D-4484-8DC3-C5907DD50539}">
      <dgm:prSet phldrT="[Text]">
        <dgm:style>
          <a:lnRef idx="2">
            <a:schemeClr val="accent3">
              <a:shade val="15000"/>
            </a:schemeClr>
          </a:lnRef>
          <a:fillRef idx="1">
            <a:schemeClr val="accent3"/>
          </a:fillRef>
          <a:effectRef idx="0">
            <a:schemeClr val="accent3"/>
          </a:effectRef>
          <a:fontRef idx="minor">
            <a:schemeClr val="lt1"/>
          </a:fontRef>
        </dgm:style>
      </dgm:prSet>
      <dgm:spPr/>
      <dgm:t>
        <a:bodyPr/>
        <a:lstStyle/>
        <a:p>
          <a:r>
            <a:rPr lang="de-CH" b="0" dirty="0">
              <a:solidFill>
                <a:schemeClr val="bg1"/>
              </a:solidFill>
            </a:rPr>
            <a:t>Volk</a:t>
          </a:r>
        </a:p>
      </dgm:t>
    </dgm:pt>
    <dgm:pt modelId="{2EB33CA5-5311-47C0-9E72-FB1C81B59C10}" type="parTrans" cxnId="{9C736253-B9D2-4168-A20E-28B7E59FAC46}">
      <dgm:prSet/>
      <dgm:spPr/>
      <dgm:t>
        <a:bodyPr/>
        <a:lstStyle/>
        <a:p>
          <a:endParaRPr lang="de-CH" b="0">
            <a:solidFill>
              <a:schemeClr val="bg1"/>
            </a:solidFill>
          </a:endParaRPr>
        </a:p>
      </dgm:t>
    </dgm:pt>
    <dgm:pt modelId="{4A437FA3-39B0-486C-A7C3-917FAE30460F}" type="sibTrans" cxnId="{9C736253-B9D2-4168-A20E-28B7E59FAC46}">
      <dgm:prSet/>
      <dgm:spPr/>
      <dgm:t>
        <a:bodyPr/>
        <a:lstStyle/>
        <a:p>
          <a:endParaRPr lang="de-CH" b="0">
            <a:solidFill>
              <a:schemeClr val="bg1"/>
            </a:solidFill>
          </a:endParaRPr>
        </a:p>
      </dgm:t>
    </dgm:pt>
    <dgm:pt modelId="{41AEF084-9E64-46ED-9D44-8A2ACEC6A3C0}">
      <dgm:prSet phldrT="[Text]">
        <dgm:style>
          <a:lnRef idx="2">
            <a:schemeClr val="accent6">
              <a:shade val="15000"/>
            </a:schemeClr>
          </a:lnRef>
          <a:fillRef idx="1">
            <a:schemeClr val="accent6"/>
          </a:fillRef>
          <a:effectRef idx="0">
            <a:schemeClr val="accent6"/>
          </a:effectRef>
          <a:fontRef idx="minor">
            <a:schemeClr val="lt1"/>
          </a:fontRef>
        </dgm:style>
      </dgm:prSet>
      <dgm:spPr/>
      <dgm:t>
        <a:bodyPr/>
        <a:lstStyle/>
        <a:p>
          <a:pPr>
            <a:buFont typeface="Arial" panose="020B0604020202020204" pitchFamily="34" charset="0"/>
            <a:buChar char="•"/>
          </a:pPr>
          <a:r>
            <a:rPr lang="de-CH" b="0" dirty="0">
              <a:solidFill>
                <a:schemeClr val="bg1"/>
              </a:solidFill>
              <a:latin typeface="Calibri" panose="020F0502020204030204" pitchFamily="34" charset="0"/>
              <a:cs typeface="Calibri" panose="020F0502020204030204" pitchFamily="34" charset="0"/>
            </a:rPr>
            <a:t>Vernehmlassung</a:t>
          </a:r>
          <a:endParaRPr lang="de-CH" b="0" dirty="0">
            <a:solidFill>
              <a:schemeClr val="bg1"/>
            </a:solidFill>
          </a:endParaRPr>
        </a:p>
      </dgm:t>
    </dgm:pt>
    <dgm:pt modelId="{96DC0435-0A0D-4BC1-A3AF-B840D515EDD0}" type="parTrans" cxnId="{A601D14A-A699-4EC4-80D5-11E0A72468B2}">
      <dgm:prSet/>
      <dgm:spPr/>
      <dgm:t>
        <a:bodyPr/>
        <a:lstStyle/>
        <a:p>
          <a:endParaRPr lang="de-CH" b="0">
            <a:solidFill>
              <a:schemeClr val="bg1"/>
            </a:solidFill>
          </a:endParaRPr>
        </a:p>
      </dgm:t>
    </dgm:pt>
    <dgm:pt modelId="{5D40BD9E-2BF8-4695-9614-6F1CC6BBD4D5}" type="sibTrans" cxnId="{A601D14A-A699-4EC4-80D5-11E0A72468B2}">
      <dgm:prSet/>
      <dgm:spPr/>
      <dgm:t>
        <a:bodyPr/>
        <a:lstStyle/>
        <a:p>
          <a:endParaRPr lang="de-CH" b="0">
            <a:solidFill>
              <a:schemeClr val="bg1"/>
            </a:solidFill>
          </a:endParaRPr>
        </a:p>
      </dgm:t>
    </dgm:pt>
    <dgm:pt modelId="{355F64CB-83CB-4FE4-8521-8716262CFA8B}">
      <dgm:prSet>
        <dgm:style>
          <a:lnRef idx="2">
            <a:schemeClr val="accent6">
              <a:shade val="15000"/>
            </a:schemeClr>
          </a:lnRef>
          <a:fillRef idx="1">
            <a:schemeClr val="accent6"/>
          </a:fillRef>
          <a:effectRef idx="0">
            <a:schemeClr val="accent6"/>
          </a:effectRef>
          <a:fontRef idx="minor">
            <a:schemeClr val="lt1"/>
          </a:fontRef>
        </dgm:style>
      </dgm:prSet>
      <dgm:spPr/>
      <dgm:t>
        <a:bodyPr/>
        <a:lstStyle/>
        <a:p>
          <a:pPr>
            <a:buFont typeface="Arial" panose="020B0604020202020204" pitchFamily="34" charset="0"/>
            <a:buChar char="•"/>
          </a:pPr>
          <a:r>
            <a:rPr lang="de-CH" b="0" dirty="0">
              <a:solidFill>
                <a:schemeClr val="bg1"/>
              </a:solidFill>
              <a:latin typeface="Calibri" panose="020F0502020204030204" pitchFamily="34" charset="0"/>
              <a:cs typeface="Calibri" panose="020F0502020204030204" pitchFamily="34" charset="0"/>
            </a:rPr>
            <a:t>Volksinitiative</a:t>
          </a:r>
        </a:p>
      </dgm:t>
    </dgm:pt>
    <dgm:pt modelId="{E43774DA-94FE-4550-B254-320CD6E9CCBE}" type="parTrans" cxnId="{84E4BCEA-8909-490E-945D-FD6364DDAA64}">
      <dgm:prSet/>
      <dgm:spPr/>
      <dgm:t>
        <a:bodyPr/>
        <a:lstStyle/>
        <a:p>
          <a:endParaRPr lang="de-CH" b="0">
            <a:solidFill>
              <a:schemeClr val="bg1"/>
            </a:solidFill>
          </a:endParaRPr>
        </a:p>
      </dgm:t>
    </dgm:pt>
    <dgm:pt modelId="{5F05749F-1FC5-4596-898D-C9CC177ACF78}" type="sibTrans" cxnId="{84E4BCEA-8909-490E-945D-FD6364DDAA64}">
      <dgm:prSet/>
      <dgm:spPr/>
      <dgm:t>
        <a:bodyPr/>
        <a:lstStyle/>
        <a:p>
          <a:endParaRPr lang="de-CH" b="0">
            <a:solidFill>
              <a:schemeClr val="bg1"/>
            </a:solidFill>
          </a:endParaRPr>
        </a:p>
      </dgm:t>
    </dgm:pt>
    <dgm:pt modelId="{4EA182F1-DDB6-4F36-981A-5F8481FA9A55}">
      <dgm:prSet>
        <dgm:style>
          <a:lnRef idx="2">
            <a:schemeClr val="accent6">
              <a:shade val="15000"/>
            </a:schemeClr>
          </a:lnRef>
          <a:fillRef idx="1">
            <a:schemeClr val="accent6"/>
          </a:fillRef>
          <a:effectRef idx="0">
            <a:schemeClr val="accent6"/>
          </a:effectRef>
          <a:fontRef idx="minor">
            <a:schemeClr val="lt1"/>
          </a:fontRef>
        </dgm:style>
      </dgm:prSet>
      <dgm:spPr/>
      <dgm:t>
        <a:bodyPr/>
        <a:lstStyle/>
        <a:p>
          <a:pPr>
            <a:buFont typeface="Arial" panose="020B0604020202020204" pitchFamily="34" charset="0"/>
            <a:buChar char="•"/>
          </a:pPr>
          <a:r>
            <a:rPr lang="de-CH" b="0">
              <a:solidFill>
                <a:schemeClr val="bg1"/>
              </a:solidFill>
              <a:latin typeface="Calibri" panose="020F0502020204030204" pitchFamily="34" charset="0"/>
              <a:cs typeface="Calibri" panose="020F0502020204030204" pitchFamily="34" charset="0"/>
            </a:rPr>
            <a:t>Referendum</a:t>
          </a:r>
          <a:endParaRPr lang="de-CH" b="0" dirty="0">
            <a:solidFill>
              <a:schemeClr val="bg1"/>
            </a:solidFill>
            <a:latin typeface="Calibri" panose="020F0502020204030204" pitchFamily="34" charset="0"/>
            <a:cs typeface="Calibri" panose="020F0502020204030204" pitchFamily="34" charset="0"/>
          </a:endParaRPr>
        </a:p>
      </dgm:t>
    </dgm:pt>
    <dgm:pt modelId="{AD7089FB-2E14-47CF-B496-57461042AB3A}" type="parTrans" cxnId="{CBBC262B-5CCD-402C-8E89-4527483D962B}">
      <dgm:prSet/>
      <dgm:spPr/>
      <dgm:t>
        <a:bodyPr/>
        <a:lstStyle/>
        <a:p>
          <a:endParaRPr lang="de-CH" b="0">
            <a:solidFill>
              <a:schemeClr val="bg1"/>
            </a:solidFill>
          </a:endParaRPr>
        </a:p>
      </dgm:t>
    </dgm:pt>
    <dgm:pt modelId="{6E677761-50ED-44FA-B5AD-FA2F78997203}" type="sibTrans" cxnId="{CBBC262B-5CCD-402C-8E89-4527483D962B}">
      <dgm:prSet/>
      <dgm:spPr/>
      <dgm:t>
        <a:bodyPr/>
        <a:lstStyle/>
        <a:p>
          <a:endParaRPr lang="de-CH" b="0">
            <a:solidFill>
              <a:schemeClr val="bg1"/>
            </a:solidFill>
          </a:endParaRPr>
        </a:p>
      </dgm:t>
    </dgm:pt>
    <dgm:pt modelId="{C55D585C-A720-4E1B-B1B1-708197699869}">
      <dgm:prSet>
        <dgm:style>
          <a:lnRef idx="2">
            <a:schemeClr val="accent6">
              <a:shade val="15000"/>
            </a:schemeClr>
          </a:lnRef>
          <a:fillRef idx="1">
            <a:schemeClr val="accent6"/>
          </a:fillRef>
          <a:effectRef idx="0">
            <a:schemeClr val="accent6"/>
          </a:effectRef>
          <a:fontRef idx="minor">
            <a:schemeClr val="lt1"/>
          </a:fontRef>
        </dgm:style>
      </dgm:prSet>
      <dgm:spPr/>
      <dgm:t>
        <a:bodyPr/>
        <a:lstStyle/>
        <a:p>
          <a:pPr>
            <a:buFont typeface="Arial" panose="020B0604020202020204" pitchFamily="34" charset="0"/>
            <a:buChar char="•"/>
          </a:pPr>
          <a:r>
            <a:rPr lang="de-CH" b="0" dirty="0">
              <a:solidFill>
                <a:schemeClr val="bg1"/>
              </a:solidFill>
              <a:latin typeface="Calibri" panose="020F0502020204030204" pitchFamily="34" charset="0"/>
              <a:cs typeface="Calibri" panose="020F0502020204030204" pitchFamily="34" charset="0"/>
            </a:rPr>
            <a:t>(Sitz</a:t>
          </a:r>
          <a:r>
            <a:rPr lang="de-CH" b="0" baseline="0" dirty="0">
              <a:solidFill>
                <a:schemeClr val="bg1"/>
              </a:solidFill>
              <a:latin typeface="Calibri" panose="020F0502020204030204" pitchFamily="34" charset="0"/>
              <a:cs typeface="Calibri" panose="020F0502020204030204" pitchFamily="34" charset="0"/>
            </a:rPr>
            <a:t> im Parlament)</a:t>
          </a:r>
        </a:p>
      </dgm:t>
    </dgm:pt>
    <dgm:pt modelId="{D5052904-87D4-4863-8474-52481ADA4996}" type="parTrans" cxnId="{32179B41-3859-4DBA-9CB7-3E2BE40B0117}">
      <dgm:prSet/>
      <dgm:spPr/>
      <dgm:t>
        <a:bodyPr/>
        <a:lstStyle/>
        <a:p>
          <a:endParaRPr lang="de-CH" b="0">
            <a:solidFill>
              <a:schemeClr val="bg1"/>
            </a:solidFill>
          </a:endParaRPr>
        </a:p>
      </dgm:t>
    </dgm:pt>
    <dgm:pt modelId="{8ED6C021-2866-4D24-8541-45930DCC6A53}" type="sibTrans" cxnId="{32179B41-3859-4DBA-9CB7-3E2BE40B0117}">
      <dgm:prSet/>
      <dgm:spPr/>
      <dgm:t>
        <a:bodyPr/>
        <a:lstStyle/>
        <a:p>
          <a:endParaRPr lang="de-CH" b="0">
            <a:solidFill>
              <a:schemeClr val="bg1"/>
            </a:solidFill>
          </a:endParaRPr>
        </a:p>
      </dgm:t>
    </dgm:pt>
    <dgm:pt modelId="{B59C9F87-6D18-4878-A36B-210A937A2507}">
      <dgm:prSet phldrT="[Text]">
        <dgm:style>
          <a:lnRef idx="2">
            <a:schemeClr val="accent3">
              <a:shade val="15000"/>
            </a:schemeClr>
          </a:lnRef>
          <a:fillRef idx="1">
            <a:schemeClr val="accent3"/>
          </a:fillRef>
          <a:effectRef idx="0">
            <a:schemeClr val="accent3"/>
          </a:effectRef>
          <a:fontRef idx="minor">
            <a:schemeClr val="lt1"/>
          </a:fontRef>
        </dgm:style>
      </dgm:prSet>
      <dgm:spPr/>
      <dgm:t>
        <a:bodyPr/>
        <a:lstStyle/>
        <a:p>
          <a:pPr>
            <a:buClrTx/>
            <a:buSzTx/>
            <a:buFont typeface="Arial" panose="020B0604020202020204" pitchFamily="34" charset="0"/>
            <a:buChar char="•"/>
          </a:pPr>
          <a:r>
            <a:rPr lang="de-CH" b="0">
              <a:solidFill>
                <a:schemeClr val="bg1"/>
              </a:solidFill>
              <a:latin typeface="Calibri" panose="020F0502020204030204" pitchFamily="34" charset="0"/>
              <a:ea typeface="+mn-ea"/>
              <a:cs typeface="Calibri" panose="020F0502020204030204" pitchFamily="34" charset="0"/>
            </a:rPr>
            <a:t>Wählen </a:t>
          </a:r>
          <a:endParaRPr lang="de-CH" b="0" dirty="0">
            <a:solidFill>
              <a:schemeClr val="bg1"/>
            </a:solidFill>
          </a:endParaRPr>
        </a:p>
      </dgm:t>
    </dgm:pt>
    <dgm:pt modelId="{D321608C-A12A-4B41-B555-EDB9938BDD97}" type="parTrans" cxnId="{BBE65025-59A6-4DCA-AA24-6E84A13B5F5D}">
      <dgm:prSet/>
      <dgm:spPr/>
      <dgm:t>
        <a:bodyPr/>
        <a:lstStyle/>
        <a:p>
          <a:endParaRPr lang="de-CH" b="0">
            <a:solidFill>
              <a:schemeClr val="bg1"/>
            </a:solidFill>
          </a:endParaRPr>
        </a:p>
      </dgm:t>
    </dgm:pt>
    <dgm:pt modelId="{61BEC4DE-613C-4BF9-B0E3-7FD5529B401F}" type="sibTrans" cxnId="{BBE65025-59A6-4DCA-AA24-6E84A13B5F5D}">
      <dgm:prSet/>
      <dgm:spPr/>
      <dgm:t>
        <a:bodyPr/>
        <a:lstStyle/>
        <a:p>
          <a:endParaRPr lang="de-CH" b="0">
            <a:solidFill>
              <a:schemeClr val="bg1"/>
            </a:solidFill>
          </a:endParaRPr>
        </a:p>
      </dgm:t>
    </dgm:pt>
    <dgm:pt modelId="{58013BB9-F1E0-4075-A7AF-78294094F2E4}">
      <dgm:prSet>
        <dgm:style>
          <a:lnRef idx="2">
            <a:schemeClr val="accent3">
              <a:shade val="15000"/>
            </a:schemeClr>
          </a:lnRef>
          <a:fillRef idx="1">
            <a:schemeClr val="accent3"/>
          </a:fillRef>
          <a:effectRef idx="0">
            <a:schemeClr val="accent3"/>
          </a:effectRef>
          <a:fontRef idx="minor">
            <a:schemeClr val="lt1"/>
          </a:fontRef>
        </dgm:style>
      </dgm:prSet>
      <dgm:spPr/>
      <dgm:t>
        <a:bodyPr/>
        <a:lstStyle/>
        <a:p>
          <a:r>
            <a:rPr lang="de-CH" b="0">
              <a:solidFill>
                <a:schemeClr val="bg1"/>
              </a:solidFill>
              <a:latin typeface="Calibri" panose="020F0502020204030204" pitchFamily="34" charset="0"/>
              <a:ea typeface="+mn-ea"/>
              <a:cs typeface="Calibri" panose="020F0502020204030204" pitchFamily="34" charset="0"/>
            </a:rPr>
            <a:t>Abstimmen </a:t>
          </a:r>
          <a:endParaRPr lang="de-CH" b="0" dirty="0">
            <a:solidFill>
              <a:schemeClr val="bg1"/>
            </a:solidFill>
            <a:latin typeface="Calibri" panose="020F0502020204030204" pitchFamily="34" charset="0"/>
            <a:ea typeface="+mn-ea"/>
            <a:cs typeface="Calibri" panose="020F0502020204030204" pitchFamily="34" charset="0"/>
          </a:endParaRPr>
        </a:p>
      </dgm:t>
    </dgm:pt>
    <dgm:pt modelId="{592660F0-2871-4553-BBF2-556F9218ABD1}" type="parTrans" cxnId="{D10DA377-A9BF-4E9E-A60E-443836F9653D}">
      <dgm:prSet/>
      <dgm:spPr/>
      <dgm:t>
        <a:bodyPr/>
        <a:lstStyle/>
        <a:p>
          <a:endParaRPr lang="de-CH" b="0">
            <a:solidFill>
              <a:schemeClr val="bg1"/>
            </a:solidFill>
          </a:endParaRPr>
        </a:p>
      </dgm:t>
    </dgm:pt>
    <dgm:pt modelId="{CA49784A-6514-48CB-9574-B97B084C7457}" type="sibTrans" cxnId="{D10DA377-A9BF-4E9E-A60E-443836F9653D}">
      <dgm:prSet/>
      <dgm:spPr/>
      <dgm:t>
        <a:bodyPr/>
        <a:lstStyle/>
        <a:p>
          <a:endParaRPr lang="de-CH" b="0">
            <a:solidFill>
              <a:schemeClr val="bg1"/>
            </a:solidFill>
          </a:endParaRPr>
        </a:p>
      </dgm:t>
    </dgm:pt>
    <dgm:pt modelId="{05BCE721-358C-4DF5-A463-9AE446238C15}">
      <dgm:prSet>
        <dgm:style>
          <a:lnRef idx="2">
            <a:schemeClr val="accent3">
              <a:shade val="15000"/>
            </a:schemeClr>
          </a:lnRef>
          <a:fillRef idx="1">
            <a:schemeClr val="accent3"/>
          </a:fillRef>
          <a:effectRef idx="0">
            <a:schemeClr val="accent3"/>
          </a:effectRef>
          <a:fontRef idx="minor">
            <a:schemeClr val="lt1"/>
          </a:fontRef>
        </dgm:style>
      </dgm:prSet>
      <dgm:spPr/>
      <dgm:t>
        <a:bodyPr/>
        <a:lstStyle/>
        <a:p>
          <a:r>
            <a:rPr lang="de-CH" b="0" dirty="0">
              <a:solidFill>
                <a:schemeClr val="bg1"/>
              </a:solidFill>
              <a:latin typeface="Calibri" panose="020F0502020204030204" pitchFamily="34" charset="0"/>
              <a:cs typeface="Calibri" panose="020F0502020204030204" pitchFamily="34" charset="0"/>
            </a:rPr>
            <a:t>Vernehmlassung</a:t>
          </a:r>
        </a:p>
      </dgm:t>
    </dgm:pt>
    <dgm:pt modelId="{5FA88398-A5E6-491C-93DB-554BD43DD46A}" type="parTrans" cxnId="{B43ED5C2-79B2-43B4-9BCE-F2D086B996CA}">
      <dgm:prSet/>
      <dgm:spPr/>
      <dgm:t>
        <a:bodyPr/>
        <a:lstStyle/>
        <a:p>
          <a:endParaRPr lang="de-CH" b="0">
            <a:solidFill>
              <a:schemeClr val="bg1"/>
            </a:solidFill>
          </a:endParaRPr>
        </a:p>
      </dgm:t>
    </dgm:pt>
    <dgm:pt modelId="{82A21574-B12C-4B97-9992-EE1E30E140DF}" type="sibTrans" cxnId="{B43ED5C2-79B2-43B4-9BCE-F2D086B996CA}">
      <dgm:prSet/>
      <dgm:spPr/>
      <dgm:t>
        <a:bodyPr/>
        <a:lstStyle/>
        <a:p>
          <a:endParaRPr lang="de-CH" b="0">
            <a:solidFill>
              <a:schemeClr val="bg1"/>
            </a:solidFill>
          </a:endParaRPr>
        </a:p>
      </dgm:t>
    </dgm:pt>
    <dgm:pt modelId="{FDDF8A43-FBFC-4670-BFDC-010BBDB605EA}">
      <dgm:prSet>
        <dgm:style>
          <a:lnRef idx="2">
            <a:schemeClr val="accent3">
              <a:shade val="15000"/>
            </a:schemeClr>
          </a:lnRef>
          <a:fillRef idx="1">
            <a:schemeClr val="accent3"/>
          </a:fillRef>
          <a:effectRef idx="0">
            <a:schemeClr val="accent3"/>
          </a:effectRef>
          <a:fontRef idx="minor">
            <a:schemeClr val="lt1"/>
          </a:fontRef>
        </dgm:style>
      </dgm:prSet>
      <dgm:spPr/>
      <dgm:t>
        <a:bodyPr/>
        <a:lstStyle/>
        <a:p>
          <a:r>
            <a:rPr lang="de-CH" b="0">
              <a:solidFill>
                <a:schemeClr val="bg1"/>
              </a:solidFill>
              <a:latin typeface="Calibri" panose="020F0502020204030204" pitchFamily="34" charset="0"/>
              <a:cs typeface="Calibri" panose="020F0502020204030204" pitchFamily="34" charset="0"/>
            </a:rPr>
            <a:t>Volksinitiative</a:t>
          </a:r>
          <a:endParaRPr lang="de-CH" b="0" dirty="0">
            <a:solidFill>
              <a:schemeClr val="bg1"/>
            </a:solidFill>
            <a:latin typeface="Calibri" panose="020F0502020204030204" pitchFamily="34" charset="0"/>
            <a:cs typeface="Calibri" panose="020F0502020204030204" pitchFamily="34" charset="0"/>
          </a:endParaRPr>
        </a:p>
      </dgm:t>
    </dgm:pt>
    <dgm:pt modelId="{353939D3-420B-4A05-9E97-C9F4750FE96D}" type="parTrans" cxnId="{EFD58651-40B6-4FAF-BB8D-D98E5859956B}">
      <dgm:prSet/>
      <dgm:spPr/>
      <dgm:t>
        <a:bodyPr/>
        <a:lstStyle/>
        <a:p>
          <a:endParaRPr lang="de-CH" b="0">
            <a:solidFill>
              <a:schemeClr val="bg1"/>
            </a:solidFill>
          </a:endParaRPr>
        </a:p>
      </dgm:t>
    </dgm:pt>
    <dgm:pt modelId="{5BE9C873-6F20-448A-99F8-9FED3152341A}" type="sibTrans" cxnId="{EFD58651-40B6-4FAF-BB8D-D98E5859956B}">
      <dgm:prSet/>
      <dgm:spPr/>
      <dgm:t>
        <a:bodyPr/>
        <a:lstStyle/>
        <a:p>
          <a:endParaRPr lang="de-CH" b="0">
            <a:solidFill>
              <a:schemeClr val="bg1"/>
            </a:solidFill>
          </a:endParaRPr>
        </a:p>
      </dgm:t>
    </dgm:pt>
    <dgm:pt modelId="{28E8A291-C2CE-4C00-885D-38737970EE06}">
      <dgm:prSet>
        <dgm:style>
          <a:lnRef idx="2">
            <a:schemeClr val="accent3">
              <a:shade val="15000"/>
            </a:schemeClr>
          </a:lnRef>
          <a:fillRef idx="1">
            <a:schemeClr val="accent3"/>
          </a:fillRef>
          <a:effectRef idx="0">
            <a:schemeClr val="accent3"/>
          </a:effectRef>
          <a:fontRef idx="minor">
            <a:schemeClr val="lt1"/>
          </a:fontRef>
        </dgm:style>
      </dgm:prSet>
      <dgm:spPr/>
      <dgm:t>
        <a:bodyPr/>
        <a:lstStyle/>
        <a:p>
          <a:r>
            <a:rPr lang="de-CH" b="0" dirty="0">
              <a:solidFill>
                <a:schemeClr val="bg1"/>
              </a:solidFill>
              <a:latin typeface="Calibri" panose="020F0502020204030204" pitchFamily="34" charset="0"/>
              <a:cs typeface="Calibri" panose="020F0502020204030204" pitchFamily="34" charset="0"/>
            </a:rPr>
            <a:t>Referendum</a:t>
          </a:r>
        </a:p>
      </dgm:t>
    </dgm:pt>
    <dgm:pt modelId="{C9CAFA46-70FD-4754-8380-DA3904AEC05A}" type="parTrans" cxnId="{871A388B-AD7A-48B7-80E4-F9375B57687E}">
      <dgm:prSet/>
      <dgm:spPr/>
      <dgm:t>
        <a:bodyPr/>
        <a:lstStyle/>
        <a:p>
          <a:endParaRPr lang="de-CH" b="0">
            <a:solidFill>
              <a:schemeClr val="bg1"/>
            </a:solidFill>
          </a:endParaRPr>
        </a:p>
      </dgm:t>
    </dgm:pt>
    <dgm:pt modelId="{0BA3D217-FE05-45EB-B859-81378FD36D8C}" type="sibTrans" cxnId="{871A388B-AD7A-48B7-80E4-F9375B57687E}">
      <dgm:prSet/>
      <dgm:spPr/>
      <dgm:t>
        <a:bodyPr/>
        <a:lstStyle/>
        <a:p>
          <a:endParaRPr lang="de-CH" b="0">
            <a:solidFill>
              <a:schemeClr val="bg1"/>
            </a:solidFill>
          </a:endParaRPr>
        </a:p>
      </dgm:t>
    </dgm:pt>
    <dgm:pt modelId="{84C5EBCA-0D92-4A02-AB3A-1A6B021A1D30}" type="pres">
      <dgm:prSet presAssocID="{1BD2A9A9-5E29-4887-B344-D3D4D5E31E55}" presName="theList" presStyleCnt="0">
        <dgm:presLayoutVars>
          <dgm:dir/>
          <dgm:animLvl val="lvl"/>
          <dgm:resizeHandles val="exact"/>
        </dgm:presLayoutVars>
      </dgm:prSet>
      <dgm:spPr/>
      <dgm:t>
        <a:bodyPr/>
        <a:lstStyle/>
        <a:p>
          <a:endParaRPr lang="de-DE"/>
        </a:p>
      </dgm:t>
    </dgm:pt>
    <dgm:pt modelId="{B2E6B49D-E921-48E1-A44D-A8FB594A0E76}" type="pres">
      <dgm:prSet presAssocID="{594AAB13-D374-4D53-A057-F569B119C547}" presName="compNode" presStyleCnt="0"/>
      <dgm:spPr/>
    </dgm:pt>
    <dgm:pt modelId="{7B613DC3-2BB0-40C0-BE94-A1CD0E0FAE62}" type="pres">
      <dgm:prSet presAssocID="{594AAB13-D374-4D53-A057-F569B119C547}" presName="aNode" presStyleLbl="bgShp" presStyleIdx="0" presStyleCnt="3"/>
      <dgm:spPr/>
      <dgm:t>
        <a:bodyPr/>
        <a:lstStyle/>
        <a:p>
          <a:endParaRPr lang="de-DE"/>
        </a:p>
      </dgm:t>
    </dgm:pt>
    <dgm:pt modelId="{FCDC3277-424B-4FCA-BBB0-4E212B31DB52}" type="pres">
      <dgm:prSet presAssocID="{594AAB13-D374-4D53-A057-F569B119C547}" presName="textNode" presStyleLbl="bgShp" presStyleIdx="0" presStyleCnt="3"/>
      <dgm:spPr/>
      <dgm:t>
        <a:bodyPr/>
        <a:lstStyle/>
        <a:p>
          <a:endParaRPr lang="de-DE"/>
        </a:p>
      </dgm:t>
    </dgm:pt>
    <dgm:pt modelId="{B725364D-9815-40C8-9ED4-69E24FA8C2B9}" type="pres">
      <dgm:prSet presAssocID="{594AAB13-D374-4D53-A057-F569B119C547}" presName="compChildNode" presStyleCnt="0"/>
      <dgm:spPr/>
    </dgm:pt>
    <dgm:pt modelId="{D8E97080-D72A-4BD5-8D05-4F9B8562D5F1}" type="pres">
      <dgm:prSet presAssocID="{594AAB13-D374-4D53-A057-F569B119C547}" presName="theInnerList" presStyleCnt="0"/>
      <dgm:spPr/>
    </dgm:pt>
    <dgm:pt modelId="{2B9F0AD9-3D4B-4F07-B5A6-1026A423F731}" type="pres">
      <dgm:prSet presAssocID="{8635B451-FB1C-4748-A2D4-937915B1200B}" presName="childNode" presStyleLbl="node1" presStyleIdx="0" presStyleCnt="13">
        <dgm:presLayoutVars>
          <dgm:bulletEnabled val="1"/>
        </dgm:presLayoutVars>
      </dgm:prSet>
      <dgm:spPr/>
      <dgm:t>
        <a:bodyPr/>
        <a:lstStyle/>
        <a:p>
          <a:endParaRPr lang="de-DE"/>
        </a:p>
      </dgm:t>
    </dgm:pt>
    <dgm:pt modelId="{58A0B14B-7CBB-4299-A27E-3EAA85F04E3A}" type="pres">
      <dgm:prSet presAssocID="{8635B451-FB1C-4748-A2D4-937915B1200B}" presName="aSpace2" presStyleCnt="0"/>
      <dgm:spPr/>
    </dgm:pt>
    <dgm:pt modelId="{912DB5E2-E748-482A-8CE5-36FDEFF292B0}" type="pres">
      <dgm:prSet presAssocID="{B17DF819-136C-410C-9464-D2550CA34D82}" presName="childNode" presStyleLbl="node1" presStyleIdx="1" presStyleCnt="13">
        <dgm:presLayoutVars>
          <dgm:bulletEnabled val="1"/>
        </dgm:presLayoutVars>
      </dgm:prSet>
      <dgm:spPr/>
      <dgm:t>
        <a:bodyPr/>
        <a:lstStyle/>
        <a:p>
          <a:endParaRPr lang="de-DE"/>
        </a:p>
      </dgm:t>
    </dgm:pt>
    <dgm:pt modelId="{4E448950-A080-455E-A28C-835390EC2B8E}" type="pres">
      <dgm:prSet presAssocID="{B17DF819-136C-410C-9464-D2550CA34D82}" presName="aSpace2" presStyleCnt="0"/>
      <dgm:spPr/>
    </dgm:pt>
    <dgm:pt modelId="{73AD9873-FA9C-4ACB-A645-E514886F2B9B}" type="pres">
      <dgm:prSet presAssocID="{CB5CC3F0-62C2-426D-BF7F-F6519E7523E9}" presName="childNode" presStyleLbl="node1" presStyleIdx="2" presStyleCnt="13">
        <dgm:presLayoutVars>
          <dgm:bulletEnabled val="1"/>
        </dgm:presLayoutVars>
      </dgm:prSet>
      <dgm:spPr/>
      <dgm:t>
        <a:bodyPr/>
        <a:lstStyle/>
        <a:p>
          <a:endParaRPr lang="de-DE"/>
        </a:p>
      </dgm:t>
    </dgm:pt>
    <dgm:pt modelId="{43786FA6-1141-4861-9EFF-D1AD55440281}" type="pres">
      <dgm:prSet presAssocID="{CB5CC3F0-62C2-426D-BF7F-F6519E7523E9}" presName="aSpace2" presStyleCnt="0"/>
      <dgm:spPr/>
    </dgm:pt>
    <dgm:pt modelId="{78CBA62A-7354-4081-BFF2-92AAA69DB590}" type="pres">
      <dgm:prSet presAssocID="{811CFFC7-78C9-45EF-A2D9-72781E638737}" presName="childNode" presStyleLbl="node1" presStyleIdx="3" presStyleCnt="13">
        <dgm:presLayoutVars>
          <dgm:bulletEnabled val="1"/>
        </dgm:presLayoutVars>
      </dgm:prSet>
      <dgm:spPr/>
      <dgm:t>
        <a:bodyPr/>
        <a:lstStyle/>
        <a:p>
          <a:endParaRPr lang="de-DE"/>
        </a:p>
      </dgm:t>
    </dgm:pt>
    <dgm:pt modelId="{921D3B60-F865-48D7-89EF-1C8DBB9C5325}" type="pres">
      <dgm:prSet presAssocID="{594AAB13-D374-4D53-A057-F569B119C547}" presName="aSpace" presStyleCnt="0"/>
      <dgm:spPr/>
    </dgm:pt>
    <dgm:pt modelId="{C60C298F-DC50-433C-859F-548F1C9A05D6}" type="pres">
      <dgm:prSet presAssocID="{6748FD50-D3B8-4FCA-9F7C-3204B3732068}" presName="compNode" presStyleCnt="0"/>
      <dgm:spPr/>
    </dgm:pt>
    <dgm:pt modelId="{F4538B03-2DFD-40AD-8512-CE7D2D05E40A}" type="pres">
      <dgm:prSet presAssocID="{6748FD50-D3B8-4FCA-9F7C-3204B3732068}" presName="aNode" presStyleLbl="bgShp" presStyleIdx="1" presStyleCnt="3"/>
      <dgm:spPr/>
      <dgm:t>
        <a:bodyPr/>
        <a:lstStyle/>
        <a:p>
          <a:endParaRPr lang="de-DE"/>
        </a:p>
      </dgm:t>
    </dgm:pt>
    <dgm:pt modelId="{ECD794C1-CA3D-4E58-80D4-624B391D9E35}" type="pres">
      <dgm:prSet presAssocID="{6748FD50-D3B8-4FCA-9F7C-3204B3732068}" presName="textNode" presStyleLbl="bgShp" presStyleIdx="1" presStyleCnt="3"/>
      <dgm:spPr/>
      <dgm:t>
        <a:bodyPr/>
        <a:lstStyle/>
        <a:p>
          <a:endParaRPr lang="de-DE"/>
        </a:p>
      </dgm:t>
    </dgm:pt>
    <dgm:pt modelId="{5F9CF5BE-407B-4745-B416-B3C64E5A6ED9}" type="pres">
      <dgm:prSet presAssocID="{6748FD50-D3B8-4FCA-9F7C-3204B3732068}" presName="compChildNode" presStyleCnt="0"/>
      <dgm:spPr/>
    </dgm:pt>
    <dgm:pt modelId="{EF850C9F-41B0-4CB4-B2CF-2E68B8F7C0CD}" type="pres">
      <dgm:prSet presAssocID="{6748FD50-D3B8-4FCA-9F7C-3204B3732068}" presName="theInnerList" presStyleCnt="0"/>
      <dgm:spPr/>
    </dgm:pt>
    <dgm:pt modelId="{DCDD64E8-1915-43B0-852D-C433B3732ACB}" type="pres">
      <dgm:prSet presAssocID="{41AEF084-9E64-46ED-9D44-8A2ACEC6A3C0}" presName="childNode" presStyleLbl="node1" presStyleIdx="4" presStyleCnt="13">
        <dgm:presLayoutVars>
          <dgm:bulletEnabled val="1"/>
        </dgm:presLayoutVars>
      </dgm:prSet>
      <dgm:spPr/>
      <dgm:t>
        <a:bodyPr/>
        <a:lstStyle/>
        <a:p>
          <a:endParaRPr lang="de-DE"/>
        </a:p>
      </dgm:t>
    </dgm:pt>
    <dgm:pt modelId="{642C0BB2-AE7A-4C2B-91BD-FD6E048C281F}" type="pres">
      <dgm:prSet presAssocID="{41AEF084-9E64-46ED-9D44-8A2ACEC6A3C0}" presName="aSpace2" presStyleCnt="0"/>
      <dgm:spPr/>
    </dgm:pt>
    <dgm:pt modelId="{CAA8F24D-C823-463F-BE81-1EB89CD2A059}" type="pres">
      <dgm:prSet presAssocID="{355F64CB-83CB-4FE4-8521-8716262CFA8B}" presName="childNode" presStyleLbl="node1" presStyleIdx="5" presStyleCnt="13">
        <dgm:presLayoutVars>
          <dgm:bulletEnabled val="1"/>
        </dgm:presLayoutVars>
      </dgm:prSet>
      <dgm:spPr/>
      <dgm:t>
        <a:bodyPr/>
        <a:lstStyle/>
        <a:p>
          <a:endParaRPr lang="de-DE"/>
        </a:p>
      </dgm:t>
    </dgm:pt>
    <dgm:pt modelId="{BE4173DA-29AA-47DE-84E7-81EDF4AA0AB4}" type="pres">
      <dgm:prSet presAssocID="{355F64CB-83CB-4FE4-8521-8716262CFA8B}" presName="aSpace2" presStyleCnt="0"/>
      <dgm:spPr/>
    </dgm:pt>
    <dgm:pt modelId="{73C26164-4DAD-4158-9251-CEE6D89B113C}" type="pres">
      <dgm:prSet presAssocID="{4EA182F1-DDB6-4F36-981A-5F8481FA9A55}" presName="childNode" presStyleLbl="node1" presStyleIdx="6" presStyleCnt="13">
        <dgm:presLayoutVars>
          <dgm:bulletEnabled val="1"/>
        </dgm:presLayoutVars>
      </dgm:prSet>
      <dgm:spPr/>
      <dgm:t>
        <a:bodyPr/>
        <a:lstStyle/>
        <a:p>
          <a:endParaRPr lang="de-DE"/>
        </a:p>
      </dgm:t>
    </dgm:pt>
    <dgm:pt modelId="{298ABE27-E224-403C-8C11-456B3B0B216B}" type="pres">
      <dgm:prSet presAssocID="{4EA182F1-DDB6-4F36-981A-5F8481FA9A55}" presName="aSpace2" presStyleCnt="0"/>
      <dgm:spPr/>
    </dgm:pt>
    <dgm:pt modelId="{80F5C34B-BA33-4DD2-BCB4-C7FBE6FACC80}" type="pres">
      <dgm:prSet presAssocID="{C55D585C-A720-4E1B-B1B1-708197699869}" presName="childNode" presStyleLbl="node1" presStyleIdx="7" presStyleCnt="13">
        <dgm:presLayoutVars>
          <dgm:bulletEnabled val="1"/>
        </dgm:presLayoutVars>
      </dgm:prSet>
      <dgm:spPr/>
      <dgm:t>
        <a:bodyPr/>
        <a:lstStyle/>
        <a:p>
          <a:endParaRPr lang="de-DE"/>
        </a:p>
      </dgm:t>
    </dgm:pt>
    <dgm:pt modelId="{D8D6045E-2B30-4B94-AD2C-191927C6CBB0}" type="pres">
      <dgm:prSet presAssocID="{6748FD50-D3B8-4FCA-9F7C-3204B3732068}" presName="aSpace" presStyleCnt="0"/>
      <dgm:spPr/>
    </dgm:pt>
    <dgm:pt modelId="{89A5453D-0380-4CDB-93C6-6A4A962D9BFF}" type="pres">
      <dgm:prSet presAssocID="{0A9BD602-C39D-4484-8DC3-C5907DD50539}" presName="compNode" presStyleCnt="0"/>
      <dgm:spPr/>
    </dgm:pt>
    <dgm:pt modelId="{A0BCECBB-64B8-42CC-86A7-86899642DC7A}" type="pres">
      <dgm:prSet presAssocID="{0A9BD602-C39D-4484-8DC3-C5907DD50539}" presName="aNode" presStyleLbl="bgShp" presStyleIdx="2" presStyleCnt="3"/>
      <dgm:spPr/>
      <dgm:t>
        <a:bodyPr/>
        <a:lstStyle/>
        <a:p>
          <a:endParaRPr lang="de-DE"/>
        </a:p>
      </dgm:t>
    </dgm:pt>
    <dgm:pt modelId="{0F23C350-360E-4267-8795-0FAFABE70EFA}" type="pres">
      <dgm:prSet presAssocID="{0A9BD602-C39D-4484-8DC3-C5907DD50539}" presName="textNode" presStyleLbl="bgShp" presStyleIdx="2" presStyleCnt="3"/>
      <dgm:spPr/>
      <dgm:t>
        <a:bodyPr/>
        <a:lstStyle/>
        <a:p>
          <a:endParaRPr lang="de-DE"/>
        </a:p>
      </dgm:t>
    </dgm:pt>
    <dgm:pt modelId="{60F07FCE-EF47-4766-8C46-04B4DE117AB8}" type="pres">
      <dgm:prSet presAssocID="{0A9BD602-C39D-4484-8DC3-C5907DD50539}" presName="compChildNode" presStyleCnt="0"/>
      <dgm:spPr/>
    </dgm:pt>
    <dgm:pt modelId="{3B67BC06-BA7F-4B77-B57C-C4460BFBF8C4}" type="pres">
      <dgm:prSet presAssocID="{0A9BD602-C39D-4484-8DC3-C5907DD50539}" presName="theInnerList" presStyleCnt="0"/>
      <dgm:spPr/>
    </dgm:pt>
    <dgm:pt modelId="{B2931EC5-E1CF-42AF-A2D1-4DB782C2706F}" type="pres">
      <dgm:prSet presAssocID="{B59C9F87-6D18-4878-A36B-210A937A2507}" presName="childNode" presStyleLbl="node1" presStyleIdx="8" presStyleCnt="13">
        <dgm:presLayoutVars>
          <dgm:bulletEnabled val="1"/>
        </dgm:presLayoutVars>
      </dgm:prSet>
      <dgm:spPr/>
      <dgm:t>
        <a:bodyPr/>
        <a:lstStyle/>
        <a:p>
          <a:endParaRPr lang="de-DE"/>
        </a:p>
      </dgm:t>
    </dgm:pt>
    <dgm:pt modelId="{BB4DC32B-B23D-4E60-BD44-D71BDB8DB04D}" type="pres">
      <dgm:prSet presAssocID="{B59C9F87-6D18-4878-A36B-210A937A2507}" presName="aSpace2" presStyleCnt="0"/>
      <dgm:spPr/>
    </dgm:pt>
    <dgm:pt modelId="{FFF0A02C-1191-433F-A854-BC326CAEF6EA}" type="pres">
      <dgm:prSet presAssocID="{58013BB9-F1E0-4075-A7AF-78294094F2E4}" presName="childNode" presStyleLbl="node1" presStyleIdx="9" presStyleCnt="13">
        <dgm:presLayoutVars>
          <dgm:bulletEnabled val="1"/>
        </dgm:presLayoutVars>
      </dgm:prSet>
      <dgm:spPr/>
      <dgm:t>
        <a:bodyPr/>
        <a:lstStyle/>
        <a:p>
          <a:endParaRPr lang="de-DE"/>
        </a:p>
      </dgm:t>
    </dgm:pt>
    <dgm:pt modelId="{069FD395-1C56-4138-8C19-DA96FFD6EFBF}" type="pres">
      <dgm:prSet presAssocID="{58013BB9-F1E0-4075-A7AF-78294094F2E4}" presName="aSpace2" presStyleCnt="0"/>
      <dgm:spPr/>
    </dgm:pt>
    <dgm:pt modelId="{46F750CC-3842-4FCF-85CF-7ED19D3F8DA2}" type="pres">
      <dgm:prSet presAssocID="{05BCE721-358C-4DF5-A463-9AE446238C15}" presName="childNode" presStyleLbl="node1" presStyleIdx="10" presStyleCnt="13">
        <dgm:presLayoutVars>
          <dgm:bulletEnabled val="1"/>
        </dgm:presLayoutVars>
      </dgm:prSet>
      <dgm:spPr/>
      <dgm:t>
        <a:bodyPr/>
        <a:lstStyle/>
        <a:p>
          <a:endParaRPr lang="de-DE"/>
        </a:p>
      </dgm:t>
    </dgm:pt>
    <dgm:pt modelId="{5FEA4EEC-9B6B-40AD-811F-B505435DCA70}" type="pres">
      <dgm:prSet presAssocID="{05BCE721-358C-4DF5-A463-9AE446238C15}" presName="aSpace2" presStyleCnt="0"/>
      <dgm:spPr/>
    </dgm:pt>
    <dgm:pt modelId="{6AADA61F-5DB3-4785-92B7-74DC8AA8B93D}" type="pres">
      <dgm:prSet presAssocID="{FDDF8A43-FBFC-4670-BFDC-010BBDB605EA}" presName="childNode" presStyleLbl="node1" presStyleIdx="11" presStyleCnt="13">
        <dgm:presLayoutVars>
          <dgm:bulletEnabled val="1"/>
        </dgm:presLayoutVars>
      </dgm:prSet>
      <dgm:spPr/>
      <dgm:t>
        <a:bodyPr/>
        <a:lstStyle/>
        <a:p>
          <a:endParaRPr lang="de-DE"/>
        </a:p>
      </dgm:t>
    </dgm:pt>
    <dgm:pt modelId="{DB4C9FEC-27D4-463E-B86F-C83746DEAB0F}" type="pres">
      <dgm:prSet presAssocID="{FDDF8A43-FBFC-4670-BFDC-010BBDB605EA}" presName="aSpace2" presStyleCnt="0"/>
      <dgm:spPr/>
    </dgm:pt>
    <dgm:pt modelId="{EFAAE9DE-AE7B-4C2E-8236-AC6FE2CB7EBB}" type="pres">
      <dgm:prSet presAssocID="{28E8A291-C2CE-4C00-885D-38737970EE06}" presName="childNode" presStyleLbl="node1" presStyleIdx="12" presStyleCnt="13">
        <dgm:presLayoutVars>
          <dgm:bulletEnabled val="1"/>
        </dgm:presLayoutVars>
      </dgm:prSet>
      <dgm:spPr/>
      <dgm:t>
        <a:bodyPr/>
        <a:lstStyle/>
        <a:p>
          <a:endParaRPr lang="de-DE"/>
        </a:p>
      </dgm:t>
    </dgm:pt>
  </dgm:ptLst>
  <dgm:cxnLst>
    <dgm:cxn modelId="{9C736253-B9D2-4168-A20E-28B7E59FAC46}" srcId="{1BD2A9A9-5E29-4887-B344-D3D4D5E31E55}" destId="{0A9BD602-C39D-4484-8DC3-C5907DD50539}" srcOrd="2" destOrd="0" parTransId="{2EB33CA5-5311-47C0-9E72-FB1C81B59C10}" sibTransId="{4A437FA3-39B0-486C-A7C3-917FAE30460F}"/>
    <dgm:cxn modelId="{E17D002B-D72E-4D72-934D-35613115857C}" type="presOf" srcId="{41AEF084-9E64-46ED-9D44-8A2ACEC6A3C0}" destId="{DCDD64E8-1915-43B0-852D-C433B3732ACB}" srcOrd="0" destOrd="0" presId="urn:microsoft.com/office/officeart/2005/8/layout/lProcess2"/>
    <dgm:cxn modelId="{7584341B-29A9-41A1-A98D-22DA356A849D}" type="presOf" srcId="{0A9BD602-C39D-4484-8DC3-C5907DD50539}" destId="{A0BCECBB-64B8-42CC-86A7-86899642DC7A}" srcOrd="0" destOrd="0" presId="urn:microsoft.com/office/officeart/2005/8/layout/lProcess2"/>
    <dgm:cxn modelId="{761DDF92-5FFA-4E82-968D-A970A6D2BE46}" srcId="{594AAB13-D374-4D53-A057-F569B119C547}" destId="{8635B451-FB1C-4748-A2D4-937915B1200B}" srcOrd="0" destOrd="0" parTransId="{574462C6-33C2-4142-9063-07A7415D9884}" sibTransId="{45BBFA7B-6DAA-4F0A-8EEE-5379F09DCADF}"/>
    <dgm:cxn modelId="{92CC2E8A-105C-4784-A19C-6DFFBCE654CF}" type="presOf" srcId="{594AAB13-D374-4D53-A057-F569B119C547}" destId="{FCDC3277-424B-4FCA-BBB0-4E212B31DB52}" srcOrd="1" destOrd="0" presId="urn:microsoft.com/office/officeart/2005/8/layout/lProcess2"/>
    <dgm:cxn modelId="{8C721522-D363-49CD-989E-96A681B5E0EF}" type="presOf" srcId="{1BD2A9A9-5E29-4887-B344-D3D4D5E31E55}" destId="{84C5EBCA-0D92-4A02-AB3A-1A6B021A1D30}" srcOrd="0" destOrd="0" presId="urn:microsoft.com/office/officeart/2005/8/layout/lProcess2"/>
    <dgm:cxn modelId="{5FA84C5E-093C-4AC5-AF6A-3DA7E1335B6D}" type="presOf" srcId="{594AAB13-D374-4D53-A057-F569B119C547}" destId="{7B613DC3-2BB0-40C0-BE94-A1CD0E0FAE62}" srcOrd="0" destOrd="0" presId="urn:microsoft.com/office/officeart/2005/8/layout/lProcess2"/>
    <dgm:cxn modelId="{46EB0935-BA68-44C1-B732-22B12F1EA4C0}" srcId="{594AAB13-D374-4D53-A057-F569B119C547}" destId="{CB5CC3F0-62C2-426D-BF7F-F6519E7523E9}" srcOrd="2" destOrd="0" parTransId="{C8B2B5DB-67C5-4BA0-AB39-750F069E233E}" sibTransId="{603F5035-AC1A-48B0-88A2-1AE382D11484}"/>
    <dgm:cxn modelId="{CBBC262B-5CCD-402C-8E89-4527483D962B}" srcId="{6748FD50-D3B8-4FCA-9F7C-3204B3732068}" destId="{4EA182F1-DDB6-4F36-981A-5F8481FA9A55}" srcOrd="2" destOrd="0" parTransId="{AD7089FB-2E14-47CF-B496-57461042AB3A}" sibTransId="{6E677761-50ED-44FA-B5AD-FA2F78997203}"/>
    <dgm:cxn modelId="{97394B52-96F4-4A6A-9EF2-55298DD21518}" type="presOf" srcId="{4EA182F1-DDB6-4F36-981A-5F8481FA9A55}" destId="{73C26164-4DAD-4158-9251-CEE6D89B113C}" srcOrd="0" destOrd="0" presId="urn:microsoft.com/office/officeart/2005/8/layout/lProcess2"/>
    <dgm:cxn modelId="{DBA4CE78-B95A-4CD6-A65F-CB286C9DCD37}" type="presOf" srcId="{05BCE721-358C-4DF5-A463-9AE446238C15}" destId="{46F750CC-3842-4FCF-85CF-7ED19D3F8DA2}" srcOrd="0" destOrd="0" presId="urn:microsoft.com/office/officeart/2005/8/layout/lProcess2"/>
    <dgm:cxn modelId="{94F32281-5DAF-4E78-AA92-0F54FB9EC1CE}" type="presOf" srcId="{B17DF819-136C-410C-9464-D2550CA34D82}" destId="{912DB5E2-E748-482A-8CE5-36FDEFF292B0}" srcOrd="0" destOrd="0" presId="urn:microsoft.com/office/officeart/2005/8/layout/lProcess2"/>
    <dgm:cxn modelId="{609EABB0-E998-46BF-B8B9-D5A20AD266CF}" srcId="{594AAB13-D374-4D53-A057-F569B119C547}" destId="{B17DF819-136C-410C-9464-D2550CA34D82}" srcOrd="1" destOrd="0" parTransId="{4F76B41B-AD08-437F-AFE2-91CFAE97FB7C}" sibTransId="{D89CE7A2-22D6-4504-B14C-512DA8DB40AD}"/>
    <dgm:cxn modelId="{B450383C-C333-486E-9939-037B7EAB5858}" type="presOf" srcId="{0A9BD602-C39D-4484-8DC3-C5907DD50539}" destId="{0F23C350-360E-4267-8795-0FAFABE70EFA}" srcOrd="1" destOrd="0" presId="urn:microsoft.com/office/officeart/2005/8/layout/lProcess2"/>
    <dgm:cxn modelId="{DA2FE4EB-7CBE-4B10-BA36-A4A01E022E7F}" type="presOf" srcId="{58013BB9-F1E0-4075-A7AF-78294094F2E4}" destId="{FFF0A02C-1191-433F-A854-BC326CAEF6EA}" srcOrd="0" destOrd="0" presId="urn:microsoft.com/office/officeart/2005/8/layout/lProcess2"/>
    <dgm:cxn modelId="{DC8AA5F9-82AF-4ABC-977E-4B361105609A}" type="presOf" srcId="{FDDF8A43-FBFC-4670-BFDC-010BBDB605EA}" destId="{6AADA61F-5DB3-4785-92B7-74DC8AA8B93D}" srcOrd="0" destOrd="0" presId="urn:microsoft.com/office/officeart/2005/8/layout/lProcess2"/>
    <dgm:cxn modelId="{8FDB36C9-AEC9-4589-9CC5-2FFEA6BC9452}" type="presOf" srcId="{CB5CC3F0-62C2-426D-BF7F-F6519E7523E9}" destId="{73AD9873-FA9C-4ACB-A645-E514886F2B9B}" srcOrd="0" destOrd="0" presId="urn:microsoft.com/office/officeart/2005/8/layout/lProcess2"/>
    <dgm:cxn modelId="{92B8EBC3-22DA-4304-91E7-1F4885DE4811}" type="presOf" srcId="{811CFFC7-78C9-45EF-A2D9-72781E638737}" destId="{78CBA62A-7354-4081-BFF2-92AAA69DB590}" srcOrd="0" destOrd="0" presId="urn:microsoft.com/office/officeart/2005/8/layout/lProcess2"/>
    <dgm:cxn modelId="{6039E395-F562-4B1D-8013-69051C3412F9}" srcId="{1BD2A9A9-5E29-4887-B344-D3D4D5E31E55}" destId="{594AAB13-D374-4D53-A057-F569B119C547}" srcOrd="0" destOrd="0" parTransId="{282AE3D4-0CD2-4C9B-AFB9-CB45B870570F}" sibTransId="{A0987334-CF6D-4DB3-9195-CCFFE1DDEBDD}"/>
    <dgm:cxn modelId="{A1CD8A8B-7341-4306-A534-EE415E1A141E}" type="presOf" srcId="{6748FD50-D3B8-4FCA-9F7C-3204B3732068}" destId="{F4538B03-2DFD-40AD-8512-CE7D2D05E40A}" srcOrd="0" destOrd="0" presId="urn:microsoft.com/office/officeart/2005/8/layout/lProcess2"/>
    <dgm:cxn modelId="{4CFEDAA5-8BCB-471D-BB55-ED995B556997}" srcId="{1BD2A9A9-5E29-4887-B344-D3D4D5E31E55}" destId="{6748FD50-D3B8-4FCA-9F7C-3204B3732068}" srcOrd="1" destOrd="0" parTransId="{F6022013-954D-4853-A0AA-CE011BD01811}" sibTransId="{814B1A60-3EFC-4FAF-B959-AAA42A5877D7}"/>
    <dgm:cxn modelId="{802B6604-3CD2-44F3-A1C8-9D8FF769C1C1}" type="presOf" srcId="{B59C9F87-6D18-4878-A36B-210A937A2507}" destId="{B2931EC5-E1CF-42AF-A2D1-4DB782C2706F}" srcOrd="0" destOrd="0" presId="urn:microsoft.com/office/officeart/2005/8/layout/lProcess2"/>
    <dgm:cxn modelId="{84E4BCEA-8909-490E-945D-FD6364DDAA64}" srcId="{6748FD50-D3B8-4FCA-9F7C-3204B3732068}" destId="{355F64CB-83CB-4FE4-8521-8716262CFA8B}" srcOrd="1" destOrd="0" parTransId="{E43774DA-94FE-4550-B254-320CD6E9CCBE}" sibTransId="{5F05749F-1FC5-4596-898D-C9CC177ACF78}"/>
    <dgm:cxn modelId="{871A388B-AD7A-48B7-80E4-F9375B57687E}" srcId="{0A9BD602-C39D-4484-8DC3-C5907DD50539}" destId="{28E8A291-C2CE-4C00-885D-38737970EE06}" srcOrd="4" destOrd="0" parTransId="{C9CAFA46-70FD-4754-8380-DA3904AEC05A}" sibTransId="{0BA3D217-FE05-45EB-B859-81378FD36D8C}"/>
    <dgm:cxn modelId="{32179B41-3859-4DBA-9CB7-3E2BE40B0117}" srcId="{6748FD50-D3B8-4FCA-9F7C-3204B3732068}" destId="{C55D585C-A720-4E1B-B1B1-708197699869}" srcOrd="3" destOrd="0" parTransId="{D5052904-87D4-4863-8474-52481ADA4996}" sibTransId="{8ED6C021-2866-4D24-8541-45930DCC6A53}"/>
    <dgm:cxn modelId="{A601D14A-A699-4EC4-80D5-11E0A72468B2}" srcId="{6748FD50-D3B8-4FCA-9F7C-3204B3732068}" destId="{41AEF084-9E64-46ED-9D44-8A2ACEC6A3C0}" srcOrd="0" destOrd="0" parTransId="{96DC0435-0A0D-4BC1-A3AF-B840D515EDD0}" sibTransId="{5D40BD9E-2BF8-4695-9614-6F1CC6BBD4D5}"/>
    <dgm:cxn modelId="{BBE65025-59A6-4DCA-AA24-6E84A13B5F5D}" srcId="{0A9BD602-C39D-4484-8DC3-C5907DD50539}" destId="{B59C9F87-6D18-4878-A36B-210A937A2507}" srcOrd="0" destOrd="0" parTransId="{D321608C-A12A-4B41-B555-EDB9938BDD97}" sibTransId="{61BEC4DE-613C-4BF9-B0E3-7FD5529B401F}"/>
    <dgm:cxn modelId="{EB14FEC1-6147-4024-9C29-0089406F009B}" type="presOf" srcId="{6748FD50-D3B8-4FCA-9F7C-3204B3732068}" destId="{ECD794C1-CA3D-4E58-80D4-624B391D9E35}" srcOrd="1" destOrd="0" presId="urn:microsoft.com/office/officeart/2005/8/layout/lProcess2"/>
    <dgm:cxn modelId="{D10DA377-A9BF-4E9E-A60E-443836F9653D}" srcId="{0A9BD602-C39D-4484-8DC3-C5907DD50539}" destId="{58013BB9-F1E0-4075-A7AF-78294094F2E4}" srcOrd="1" destOrd="0" parTransId="{592660F0-2871-4553-BBF2-556F9218ABD1}" sibTransId="{CA49784A-6514-48CB-9574-B97B084C7457}"/>
    <dgm:cxn modelId="{B43ED5C2-79B2-43B4-9BCE-F2D086B996CA}" srcId="{0A9BD602-C39D-4484-8DC3-C5907DD50539}" destId="{05BCE721-358C-4DF5-A463-9AE446238C15}" srcOrd="2" destOrd="0" parTransId="{5FA88398-A5E6-491C-93DB-554BD43DD46A}" sibTransId="{82A21574-B12C-4B97-9992-EE1E30E140DF}"/>
    <dgm:cxn modelId="{EFD58651-40B6-4FAF-BB8D-D98E5859956B}" srcId="{0A9BD602-C39D-4484-8DC3-C5907DD50539}" destId="{FDDF8A43-FBFC-4670-BFDC-010BBDB605EA}" srcOrd="3" destOrd="0" parTransId="{353939D3-420B-4A05-9E97-C9F4750FE96D}" sibTransId="{5BE9C873-6F20-448A-99F8-9FED3152341A}"/>
    <dgm:cxn modelId="{FA53B4B3-1E76-41A6-8185-D6652DE3F146}" type="presOf" srcId="{C55D585C-A720-4E1B-B1B1-708197699869}" destId="{80F5C34B-BA33-4DD2-BCB4-C7FBE6FACC80}" srcOrd="0" destOrd="0" presId="urn:microsoft.com/office/officeart/2005/8/layout/lProcess2"/>
    <dgm:cxn modelId="{EEFDF708-B603-4243-AA58-5BA752868F88}" srcId="{594AAB13-D374-4D53-A057-F569B119C547}" destId="{811CFFC7-78C9-45EF-A2D9-72781E638737}" srcOrd="3" destOrd="0" parTransId="{7B73F30F-292C-4E84-A55A-F61D77FCA9E3}" sibTransId="{354E58C3-39C8-4152-9E3C-2EA00960358D}"/>
    <dgm:cxn modelId="{62714004-83AE-489F-BF75-E7214424A9EC}" type="presOf" srcId="{355F64CB-83CB-4FE4-8521-8716262CFA8B}" destId="{CAA8F24D-C823-463F-BE81-1EB89CD2A059}" srcOrd="0" destOrd="0" presId="urn:microsoft.com/office/officeart/2005/8/layout/lProcess2"/>
    <dgm:cxn modelId="{BC77B2B2-6839-47A7-8C7E-FFB8BB8F5B16}" type="presOf" srcId="{28E8A291-C2CE-4C00-885D-38737970EE06}" destId="{EFAAE9DE-AE7B-4C2E-8236-AC6FE2CB7EBB}" srcOrd="0" destOrd="0" presId="urn:microsoft.com/office/officeart/2005/8/layout/lProcess2"/>
    <dgm:cxn modelId="{ECF0333F-A73B-426D-8457-17E9975F3376}" type="presOf" srcId="{8635B451-FB1C-4748-A2D4-937915B1200B}" destId="{2B9F0AD9-3D4B-4F07-B5A6-1026A423F731}" srcOrd="0" destOrd="0" presId="urn:microsoft.com/office/officeart/2005/8/layout/lProcess2"/>
    <dgm:cxn modelId="{580CFF47-C273-4A4C-BCD9-B6BD662DEBB7}" type="presParOf" srcId="{84C5EBCA-0D92-4A02-AB3A-1A6B021A1D30}" destId="{B2E6B49D-E921-48E1-A44D-A8FB594A0E76}" srcOrd="0" destOrd="0" presId="urn:microsoft.com/office/officeart/2005/8/layout/lProcess2"/>
    <dgm:cxn modelId="{A66067E9-DBD1-4D91-B6B1-7FECE07B6597}" type="presParOf" srcId="{B2E6B49D-E921-48E1-A44D-A8FB594A0E76}" destId="{7B613DC3-2BB0-40C0-BE94-A1CD0E0FAE62}" srcOrd="0" destOrd="0" presId="urn:microsoft.com/office/officeart/2005/8/layout/lProcess2"/>
    <dgm:cxn modelId="{8CB0DC75-9AFE-404D-A116-8A0064458AFF}" type="presParOf" srcId="{B2E6B49D-E921-48E1-A44D-A8FB594A0E76}" destId="{FCDC3277-424B-4FCA-BBB0-4E212B31DB52}" srcOrd="1" destOrd="0" presId="urn:microsoft.com/office/officeart/2005/8/layout/lProcess2"/>
    <dgm:cxn modelId="{F8AEF3F0-D6F2-4020-B836-24E40C7C150B}" type="presParOf" srcId="{B2E6B49D-E921-48E1-A44D-A8FB594A0E76}" destId="{B725364D-9815-40C8-9ED4-69E24FA8C2B9}" srcOrd="2" destOrd="0" presId="urn:microsoft.com/office/officeart/2005/8/layout/lProcess2"/>
    <dgm:cxn modelId="{536E7673-3FEC-4412-B0D2-D00251E1E69A}" type="presParOf" srcId="{B725364D-9815-40C8-9ED4-69E24FA8C2B9}" destId="{D8E97080-D72A-4BD5-8D05-4F9B8562D5F1}" srcOrd="0" destOrd="0" presId="urn:microsoft.com/office/officeart/2005/8/layout/lProcess2"/>
    <dgm:cxn modelId="{73785233-A8D0-4018-B7EA-E4CD91276C97}" type="presParOf" srcId="{D8E97080-D72A-4BD5-8D05-4F9B8562D5F1}" destId="{2B9F0AD9-3D4B-4F07-B5A6-1026A423F731}" srcOrd="0" destOrd="0" presId="urn:microsoft.com/office/officeart/2005/8/layout/lProcess2"/>
    <dgm:cxn modelId="{731C92B8-A6F0-442D-9577-47164CBC74BE}" type="presParOf" srcId="{D8E97080-D72A-4BD5-8D05-4F9B8562D5F1}" destId="{58A0B14B-7CBB-4299-A27E-3EAA85F04E3A}" srcOrd="1" destOrd="0" presId="urn:microsoft.com/office/officeart/2005/8/layout/lProcess2"/>
    <dgm:cxn modelId="{DD364B84-C498-4549-9F37-6074FB21E8E6}" type="presParOf" srcId="{D8E97080-D72A-4BD5-8D05-4F9B8562D5F1}" destId="{912DB5E2-E748-482A-8CE5-36FDEFF292B0}" srcOrd="2" destOrd="0" presId="urn:microsoft.com/office/officeart/2005/8/layout/lProcess2"/>
    <dgm:cxn modelId="{53A1B869-8251-40F3-BB2F-B47C38E39B40}" type="presParOf" srcId="{D8E97080-D72A-4BD5-8D05-4F9B8562D5F1}" destId="{4E448950-A080-455E-A28C-835390EC2B8E}" srcOrd="3" destOrd="0" presId="urn:microsoft.com/office/officeart/2005/8/layout/lProcess2"/>
    <dgm:cxn modelId="{AA45C889-E31A-4EB2-AA17-C39E42CB2424}" type="presParOf" srcId="{D8E97080-D72A-4BD5-8D05-4F9B8562D5F1}" destId="{73AD9873-FA9C-4ACB-A645-E514886F2B9B}" srcOrd="4" destOrd="0" presId="urn:microsoft.com/office/officeart/2005/8/layout/lProcess2"/>
    <dgm:cxn modelId="{3A90B4BF-7D91-43F2-8C90-631EC6976C00}" type="presParOf" srcId="{D8E97080-D72A-4BD5-8D05-4F9B8562D5F1}" destId="{43786FA6-1141-4861-9EFF-D1AD55440281}" srcOrd="5" destOrd="0" presId="urn:microsoft.com/office/officeart/2005/8/layout/lProcess2"/>
    <dgm:cxn modelId="{7B1C92DD-1113-45C1-97F8-70D7A0688622}" type="presParOf" srcId="{D8E97080-D72A-4BD5-8D05-4F9B8562D5F1}" destId="{78CBA62A-7354-4081-BFF2-92AAA69DB590}" srcOrd="6" destOrd="0" presId="urn:microsoft.com/office/officeart/2005/8/layout/lProcess2"/>
    <dgm:cxn modelId="{DF0CE0CB-E650-4323-AF9F-4B980FFC497D}" type="presParOf" srcId="{84C5EBCA-0D92-4A02-AB3A-1A6B021A1D30}" destId="{921D3B60-F865-48D7-89EF-1C8DBB9C5325}" srcOrd="1" destOrd="0" presId="urn:microsoft.com/office/officeart/2005/8/layout/lProcess2"/>
    <dgm:cxn modelId="{725B2BBE-9D22-4EE6-A722-3F7F9A05DEEA}" type="presParOf" srcId="{84C5EBCA-0D92-4A02-AB3A-1A6B021A1D30}" destId="{C60C298F-DC50-433C-859F-548F1C9A05D6}" srcOrd="2" destOrd="0" presId="urn:microsoft.com/office/officeart/2005/8/layout/lProcess2"/>
    <dgm:cxn modelId="{C7A8E24D-3ED4-402A-A95A-00E3EA912494}" type="presParOf" srcId="{C60C298F-DC50-433C-859F-548F1C9A05D6}" destId="{F4538B03-2DFD-40AD-8512-CE7D2D05E40A}" srcOrd="0" destOrd="0" presId="urn:microsoft.com/office/officeart/2005/8/layout/lProcess2"/>
    <dgm:cxn modelId="{4CE2E710-C1AD-4634-98FE-0AADB491BF1D}" type="presParOf" srcId="{C60C298F-DC50-433C-859F-548F1C9A05D6}" destId="{ECD794C1-CA3D-4E58-80D4-624B391D9E35}" srcOrd="1" destOrd="0" presId="urn:microsoft.com/office/officeart/2005/8/layout/lProcess2"/>
    <dgm:cxn modelId="{2B224DF9-CBD9-48A1-A1CA-61A7081E6CFF}" type="presParOf" srcId="{C60C298F-DC50-433C-859F-548F1C9A05D6}" destId="{5F9CF5BE-407B-4745-B416-B3C64E5A6ED9}" srcOrd="2" destOrd="0" presId="urn:microsoft.com/office/officeart/2005/8/layout/lProcess2"/>
    <dgm:cxn modelId="{36FD6641-2C59-4076-A03D-0ED3C834944A}" type="presParOf" srcId="{5F9CF5BE-407B-4745-B416-B3C64E5A6ED9}" destId="{EF850C9F-41B0-4CB4-B2CF-2E68B8F7C0CD}" srcOrd="0" destOrd="0" presId="urn:microsoft.com/office/officeart/2005/8/layout/lProcess2"/>
    <dgm:cxn modelId="{3F24A42F-994F-4667-95F3-CD08DCF96658}" type="presParOf" srcId="{EF850C9F-41B0-4CB4-B2CF-2E68B8F7C0CD}" destId="{DCDD64E8-1915-43B0-852D-C433B3732ACB}" srcOrd="0" destOrd="0" presId="urn:microsoft.com/office/officeart/2005/8/layout/lProcess2"/>
    <dgm:cxn modelId="{D93369A3-209F-4701-8D46-FB2EB6BE99CB}" type="presParOf" srcId="{EF850C9F-41B0-4CB4-B2CF-2E68B8F7C0CD}" destId="{642C0BB2-AE7A-4C2B-91BD-FD6E048C281F}" srcOrd="1" destOrd="0" presId="urn:microsoft.com/office/officeart/2005/8/layout/lProcess2"/>
    <dgm:cxn modelId="{E0490F1F-8511-4C45-9069-1F2DDCA9DB86}" type="presParOf" srcId="{EF850C9F-41B0-4CB4-B2CF-2E68B8F7C0CD}" destId="{CAA8F24D-C823-463F-BE81-1EB89CD2A059}" srcOrd="2" destOrd="0" presId="urn:microsoft.com/office/officeart/2005/8/layout/lProcess2"/>
    <dgm:cxn modelId="{417BA70D-15EA-4A7C-B527-BB0FD64E8CF1}" type="presParOf" srcId="{EF850C9F-41B0-4CB4-B2CF-2E68B8F7C0CD}" destId="{BE4173DA-29AA-47DE-84E7-81EDF4AA0AB4}" srcOrd="3" destOrd="0" presId="urn:microsoft.com/office/officeart/2005/8/layout/lProcess2"/>
    <dgm:cxn modelId="{C397E8E4-EEC7-4ED7-952F-9A4B11F70BB5}" type="presParOf" srcId="{EF850C9F-41B0-4CB4-B2CF-2E68B8F7C0CD}" destId="{73C26164-4DAD-4158-9251-CEE6D89B113C}" srcOrd="4" destOrd="0" presId="urn:microsoft.com/office/officeart/2005/8/layout/lProcess2"/>
    <dgm:cxn modelId="{5DDB5C08-6940-4BDE-92AD-DBAB622172A4}" type="presParOf" srcId="{EF850C9F-41B0-4CB4-B2CF-2E68B8F7C0CD}" destId="{298ABE27-E224-403C-8C11-456B3B0B216B}" srcOrd="5" destOrd="0" presId="urn:microsoft.com/office/officeart/2005/8/layout/lProcess2"/>
    <dgm:cxn modelId="{72B92E27-1A57-47A8-ADA4-1C11046333E7}" type="presParOf" srcId="{EF850C9F-41B0-4CB4-B2CF-2E68B8F7C0CD}" destId="{80F5C34B-BA33-4DD2-BCB4-C7FBE6FACC80}" srcOrd="6" destOrd="0" presId="urn:microsoft.com/office/officeart/2005/8/layout/lProcess2"/>
    <dgm:cxn modelId="{5201CA75-14E4-47B4-968B-F38D7CF56B9F}" type="presParOf" srcId="{84C5EBCA-0D92-4A02-AB3A-1A6B021A1D30}" destId="{D8D6045E-2B30-4B94-AD2C-191927C6CBB0}" srcOrd="3" destOrd="0" presId="urn:microsoft.com/office/officeart/2005/8/layout/lProcess2"/>
    <dgm:cxn modelId="{32B4A958-85A7-4141-8BFF-04EECB66F0BA}" type="presParOf" srcId="{84C5EBCA-0D92-4A02-AB3A-1A6B021A1D30}" destId="{89A5453D-0380-4CDB-93C6-6A4A962D9BFF}" srcOrd="4" destOrd="0" presId="urn:microsoft.com/office/officeart/2005/8/layout/lProcess2"/>
    <dgm:cxn modelId="{3F1EF08C-E5B8-481C-8824-2117D77DC0ED}" type="presParOf" srcId="{89A5453D-0380-4CDB-93C6-6A4A962D9BFF}" destId="{A0BCECBB-64B8-42CC-86A7-86899642DC7A}" srcOrd="0" destOrd="0" presId="urn:microsoft.com/office/officeart/2005/8/layout/lProcess2"/>
    <dgm:cxn modelId="{EF038E84-BE94-4EC4-BB1A-39290103FD12}" type="presParOf" srcId="{89A5453D-0380-4CDB-93C6-6A4A962D9BFF}" destId="{0F23C350-360E-4267-8795-0FAFABE70EFA}" srcOrd="1" destOrd="0" presId="urn:microsoft.com/office/officeart/2005/8/layout/lProcess2"/>
    <dgm:cxn modelId="{3609D3C0-DF60-4E8F-B79A-000758C0E99A}" type="presParOf" srcId="{89A5453D-0380-4CDB-93C6-6A4A962D9BFF}" destId="{60F07FCE-EF47-4766-8C46-04B4DE117AB8}" srcOrd="2" destOrd="0" presId="urn:microsoft.com/office/officeart/2005/8/layout/lProcess2"/>
    <dgm:cxn modelId="{EB818AB1-7859-47FE-8128-AFC30D36B8AB}" type="presParOf" srcId="{60F07FCE-EF47-4766-8C46-04B4DE117AB8}" destId="{3B67BC06-BA7F-4B77-B57C-C4460BFBF8C4}" srcOrd="0" destOrd="0" presId="urn:microsoft.com/office/officeart/2005/8/layout/lProcess2"/>
    <dgm:cxn modelId="{0A79D19A-40B1-4179-8339-B6EFC4F651FD}" type="presParOf" srcId="{3B67BC06-BA7F-4B77-B57C-C4460BFBF8C4}" destId="{B2931EC5-E1CF-42AF-A2D1-4DB782C2706F}" srcOrd="0" destOrd="0" presId="urn:microsoft.com/office/officeart/2005/8/layout/lProcess2"/>
    <dgm:cxn modelId="{DAAFF8BE-15B8-42A2-9CD4-CCCFC6AA78B9}" type="presParOf" srcId="{3B67BC06-BA7F-4B77-B57C-C4460BFBF8C4}" destId="{BB4DC32B-B23D-4E60-BD44-D71BDB8DB04D}" srcOrd="1" destOrd="0" presId="urn:microsoft.com/office/officeart/2005/8/layout/lProcess2"/>
    <dgm:cxn modelId="{6BCBB45B-B201-49E5-B9EA-984A2DFA60D6}" type="presParOf" srcId="{3B67BC06-BA7F-4B77-B57C-C4460BFBF8C4}" destId="{FFF0A02C-1191-433F-A854-BC326CAEF6EA}" srcOrd="2" destOrd="0" presId="urn:microsoft.com/office/officeart/2005/8/layout/lProcess2"/>
    <dgm:cxn modelId="{E69174C4-2A6B-4AA1-86AD-55336A9BA845}" type="presParOf" srcId="{3B67BC06-BA7F-4B77-B57C-C4460BFBF8C4}" destId="{069FD395-1C56-4138-8C19-DA96FFD6EFBF}" srcOrd="3" destOrd="0" presId="urn:microsoft.com/office/officeart/2005/8/layout/lProcess2"/>
    <dgm:cxn modelId="{34EEB3A0-1102-4917-A46E-A68F9076488B}" type="presParOf" srcId="{3B67BC06-BA7F-4B77-B57C-C4460BFBF8C4}" destId="{46F750CC-3842-4FCF-85CF-7ED19D3F8DA2}" srcOrd="4" destOrd="0" presId="urn:microsoft.com/office/officeart/2005/8/layout/lProcess2"/>
    <dgm:cxn modelId="{AE51B16A-88E4-4C5C-8142-BD19423D374C}" type="presParOf" srcId="{3B67BC06-BA7F-4B77-B57C-C4460BFBF8C4}" destId="{5FEA4EEC-9B6B-40AD-811F-B505435DCA70}" srcOrd="5" destOrd="0" presId="urn:microsoft.com/office/officeart/2005/8/layout/lProcess2"/>
    <dgm:cxn modelId="{05C1286A-6B1E-4B18-BCC2-15D9FBF5C9BE}" type="presParOf" srcId="{3B67BC06-BA7F-4B77-B57C-C4460BFBF8C4}" destId="{6AADA61F-5DB3-4785-92B7-74DC8AA8B93D}" srcOrd="6" destOrd="0" presId="urn:microsoft.com/office/officeart/2005/8/layout/lProcess2"/>
    <dgm:cxn modelId="{CDB11113-D653-4120-9F44-D8A4324D947F}" type="presParOf" srcId="{3B67BC06-BA7F-4B77-B57C-C4460BFBF8C4}" destId="{DB4C9FEC-27D4-463E-B86F-C83746DEAB0F}" srcOrd="7" destOrd="0" presId="urn:microsoft.com/office/officeart/2005/8/layout/lProcess2"/>
    <dgm:cxn modelId="{A0A49307-EDBE-423E-9FF1-1FDC9E3127EC}" type="presParOf" srcId="{3B67BC06-BA7F-4B77-B57C-C4460BFBF8C4}" destId="{EFAAE9DE-AE7B-4C2E-8236-AC6FE2CB7EBB}" srcOrd="8" destOrd="0" presId="urn:microsoft.com/office/officeart/2005/8/layout/lProcess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1BD2A9A9-5E29-4887-B344-D3D4D5E31E55}" type="doc">
      <dgm:prSet loTypeId="urn:microsoft.com/office/officeart/2005/8/layout/lProcess2" loCatId="relationship" qsTypeId="urn:microsoft.com/office/officeart/2005/8/quickstyle/simple1" qsCatId="simple" csTypeId="urn:microsoft.com/office/officeart/2005/8/colors/accent0_1" csCatId="mainScheme" phldr="1"/>
      <dgm:spPr/>
      <dgm:t>
        <a:bodyPr/>
        <a:lstStyle/>
        <a:p>
          <a:endParaRPr lang="de-CH"/>
        </a:p>
      </dgm:t>
    </dgm:pt>
    <dgm:pt modelId="{594AAB13-D374-4D53-A057-F569B119C547}">
      <dgm:prSet phldrT="[Text]">
        <dgm:style>
          <a:lnRef idx="2">
            <a:schemeClr val="accent4">
              <a:shade val="15000"/>
            </a:schemeClr>
          </a:lnRef>
          <a:fillRef idx="1">
            <a:schemeClr val="accent4"/>
          </a:fillRef>
          <a:effectRef idx="0">
            <a:schemeClr val="accent4"/>
          </a:effectRef>
          <a:fontRef idx="minor">
            <a:schemeClr val="lt1"/>
          </a:fontRef>
        </dgm:style>
      </dgm:prSet>
      <dgm:spPr/>
      <dgm:t>
        <a:bodyPr/>
        <a:lstStyle/>
        <a:p>
          <a:r>
            <a:rPr lang="de-CH" b="0" dirty="0">
              <a:solidFill>
                <a:schemeClr val="bg1"/>
              </a:solidFill>
            </a:rPr>
            <a:t>Parteien</a:t>
          </a:r>
        </a:p>
      </dgm:t>
    </dgm:pt>
    <dgm:pt modelId="{282AE3D4-0CD2-4C9B-AFB9-CB45B870570F}" type="parTrans" cxnId="{6039E395-F562-4B1D-8013-69051C3412F9}">
      <dgm:prSet/>
      <dgm:spPr/>
      <dgm:t>
        <a:bodyPr/>
        <a:lstStyle/>
        <a:p>
          <a:endParaRPr lang="de-CH" b="0">
            <a:solidFill>
              <a:schemeClr val="bg1"/>
            </a:solidFill>
          </a:endParaRPr>
        </a:p>
      </dgm:t>
    </dgm:pt>
    <dgm:pt modelId="{A0987334-CF6D-4DB3-9195-CCFFE1DDEBDD}" type="sibTrans" cxnId="{6039E395-F562-4B1D-8013-69051C3412F9}">
      <dgm:prSet/>
      <dgm:spPr/>
      <dgm:t>
        <a:bodyPr/>
        <a:lstStyle/>
        <a:p>
          <a:endParaRPr lang="de-CH" b="0">
            <a:solidFill>
              <a:schemeClr val="bg1"/>
            </a:solidFill>
          </a:endParaRPr>
        </a:p>
      </dgm:t>
    </dgm:pt>
    <dgm:pt modelId="{6748FD50-D3B8-4FCA-9F7C-3204B3732068}">
      <dgm:prSet phldrT="[Text]">
        <dgm:style>
          <a:lnRef idx="2">
            <a:schemeClr val="accent6">
              <a:shade val="15000"/>
            </a:schemeClr>
          </a:lnRef>
          <a:fillRef idx="1">
            <a:schemeClr val="accent6"/>
          </a:fillRef>
          <a:effectRef idx="0">
            <a:schemeClr val="accent6"/>
          </a:effectRef>
          <a:fontRef idx="minor">
            <a:schemeClr val="lt1"/>
          </a:fontRef>
        </dgm:style>
      </dgm:prSet>
      <dgm:spPr/>
      <dgm:t>
        <a:bodyPr/>
        <a:lstStyle/>
        <a:p>
          <a:r>
            <a:rPr lang="de-CH" b="0" dirty="0">
              <a:solidFill>
                <a:schemeClr val="bg1"/>
              </a:solidFill>
            </a:rPr>
            <a:t>Verbände</a:t>
          </a:r>
        </a:p>
      </dgm:t>
    </dgm:pt>
    <dgm:pt modelId="{F6022013-954D-4853-A0AA-CE011BD01811}" type="parTrans" cxnId="{4CFEDAA5-8BCB-471D-BB55-ED995B556997}">
      <dgm:prSet/>
      <dgm:spPr/>
      <dgm:t>
        <a:bodyPr/>
        <a:lstStyle/>
        <a:p>
          <a:endParaRPr lang="de-CH" b="0">
            <a:solidFill>
              <a:schemeClr val="bg1"/>
            </a:solidFill>
          </a:endParaRPr>
        </a:p>
      </dgm:t>
    </dgm:pt>
    <dgm:pt modelId="{814B1A60-3EFC-4FAF-B959-AAA42A5877D7}" type="sibTrans" cxnId="{4CFEDAA5-8BCB-471D-BB55-ED995B556997}">
      <dgm:prSet/>
      <dgm:spPr/>
      <dgm:t>
        <a:bodyPr/>
        <a:lstStyle/>
        <a:p>
          <a:endParaRPr lang="de-CH" b="0">
            <a:solidFill>
              <a:schemeClr val="bg1"/>
            </a:solidFill>
          </a:endParaRPr>
        </a:p>
      </dgm:t>
    </dgm:pt>
    <dgm:pt modelId="{8635B451-FB1C-4748-A2D4-937915B1200B}">
      <dgm:prSet phldrT="[Text]">
        <dgm:style>
          <a:lnRef idx="2">
            <a:schemeClr val="accent4">
              <a:shade val="15000"/>
            </a:schemeClr>
          </a:lnRef>
          <a:fillRef idx="1">
            <a:schemeClr val="accent4"/>
          </a:fillRef>
          <a:effectRef idx="0">
            <a:schemeClr val="accent4"/>
          </a:effectRef>
          <a:fontRef idx="minor">
            <a:schemeClr val="lt1"/>
          </a:fontRef>
        </dgm:style>
      </dgm:prSet>
      <dgm:spPr/>
      <dgm:t>
        <a:bodyPr/>
        <a:lstStyle/>
        <a:p>
          <a:pPr>
            <a:buFont typeface="Arial" panose="020B0604020202020204" pitchFamily="34" charset="0"/>
            <a:buChar char="•"/>
          </a:pPr>
          <a:r>
            <a:rPr lang="de-CH" b="0" dirty="0">
              <a:solidFill>
                <a:schemeClr val="bg1"/>
              </a:solidFill>
              <a:latin typeface="Calibri" panose="020F0502020204030204" pitchFamily="34" charset="0"/>
              <a:cs typeface="Calibri" panose="020F0502020204030204" pitchFamily="34" charset="0"/>
            </a:rPr>
            <a:t>Kundgebungen</a:t>
          </a:r>
          <a:endParaRPr lang="de-CH" b="0" dirty="0">
            <a:solidFill>
              <a:schemeClr val="bg1"/>
            </a:solidFill>
          </a:endParaRPr>
        </a:p>
      </dgm:t>
    </dgm:pt>
    <dgm:pt modelId="{574462C6-33C2-4142-9063-07A7415D9884}" type="parTrans" cxnId="{761DDF92-5FFA-4E82-968D-A970A6D2BE46}">
      <dgm:prSet/>
      <dgm:spPr/>
      <dgm:t>
        <a:bodyPr/>
        <a:lstStyle/>
        <a:p>
          <a:endParaRPr lang="de-CH" b="0">
            <a:solidFill>
              <a:schemeClr val="bg1"/>
            </a:solidFill>
          </a:endParaRPr>
        </a:p>
      </dgm:t>
    </dgm:pt>
    <dgm:pt modelId="{45BBFA7B-6DAA-4F0A-8EEE-5379F09DCADF}" type="sibTrans" cxnId="{761DDF92-5FFA-4E82-968D-A970A6D2BE46}">
      <dgm:prSet/>
      <dgm:spPr/>
      <dgm:t>
        <a:bodyPr/>
        <a:lstStyle/>
        <a:p>
          <a:endParaRPr lang="de-CH" b="0">
            <a:solidFill>
              <a:schemeClr val="bg1"/>
            </a:solidFill>
          </a:endParaRPr>
        </a:p>
      </dgm:t>
    </dgm:pt>
    <dgm:pt modelId="{0A9BD602-C39D-4484-8DC3-C5907DD50539}">
      <dgm:prSet phldrT="[Text]">
        <dgm:style>
          <a:lnRef idx="2">
            <a:schemeClr val="accent3">
              <a:shade val="15000"/>
            </a:schemeClr>
          </a:lnRef>
          <a:fillRef idx="1">
            <a:schemeClr val="accent3"/>
          </a:fillRef>
          <a:effectRef idx="0">
            <a:schemeClr val="accent3"/>
          </a:effectRef>
          <a:fontRef idx="minor">
            <a:schemeClr val="lt1"/>
          </a:fontRef>
        </dgm:style>
      </dgm:prSet>
      <dgm:spPr/>
      <dgm:t>
        <a:bodyPr/>
        <a:lstStyle/>
        <a:p>
          <a:r>
            <a:rPr lang="de-CH" b="0" dirty="0">
              <a:solidFill>
                <a:schemeClr val="bg1"/>
              </a:solidFill>
            </a:rPr>
            <a:t>Volk</a:t>
          </a:r>
        </a:p>
      </dgm:t>
    </dgm:pt>
    <dgm:pt modelId="{2EB33CA5-5311-47C0-9E72-FB1C81B59C10}" type="parTrans" cxnId="{9C736253-B9D2-4168-A20E-28B7E59FAC46}">
      <dgm:prSet/>
      <dgm:spPr/>
      <dgm:t>
        <a:bodyPr/>
        <a:lstStyle/>
        <a:p>
          <a:endParaRPr lang="de-CH" b="0">
            <a:solidFill>
              <a:schemeClr val="bg1"/>
            </a:solidFill>
          </a:endParaRPr>
        </a:p>
      </dgm:t>
    </dgm:pt>
    <dgm:pt modelId="{4A437FA3-39B0-486C-A7C3-917FAE30460F}" type="sibTrans" cxnId="{9C736253-B9D2-4168-A20E-28B7E59FAC46}">
      <dgm:prSet/>
      <dgm:spPr/>
      <dgm:t>
        <a:bodyPr/>
        <a:lstStyle/>
        <a:p>
          <a:endParaRPr lang="de-CH" b="0">
            <a:solidFill>
              <a:schemeClr val="bg1"/>
            </a:solidFill>
          </a:endParaRPr>
        </a:p>
      </dgm:t>
    </dgm:pt>
    <dgm:pt modelId="{41AEF084-9E64-46ED-9D44-8A2ACEC6A3C0}">
      <dgm:prSet phldrT="[Text]">
        <dgm:style>
          <a:lnRef idx="2">
            <a:schemeClr val="accent6">
              <a:shade val="15000"/>
            </a:schemeClr>
          </a:lnRef>
          <a:fillRef idx="1">
            <a:schemeClr val="accent6"/>
          </a:fillRef>
          <a:effectRef idx="0">
            <a:schemeClr val="accent6"/>
          </a:effectRef>
          <a:fontRef idx="minor">
            <a:schemeClr val="lt1"/>
          </a:fontRef>
        </dgm:style>
      </dgm:prSet>
      <dgm:spPr/>
      <dgm:t>
        <a:bodyPr/>
        <a:lstStyle/>
        <a:p>
          <a:pPr>
            <a:buFont typeface="Arial" panose="020B0604020202020204" pitchFamily="34" charset="0"/>
            <a:buChar char="•"/>
          </a:pPr>
          <a:r>
            <a:rPr lang="de-CH" b="0" dirty="0">
              <a:solidFill>
                <a:schemeClr val="bg1"/>
              </a:solidFill>
              <a:latin typeface="Calibri" panose="020F0502020204030204" pitchFamily="34" charset="0"/>
              <a:ea typeface="+mn-ea"/>
              <a:cs typeface="Calibri" panose="020F0502020204030204" pitchFamily="34" charset="0"/>
            </a:rPr>
            <a:t>Lobbying</a:t>
          </a:r>
          <a:endParaRPr lang="de-CH" b="0" dirty="0">
            <a:solidFill>
              <a:schemeClr val="bg1"/>
            </a:solidFill>
          </a:endParaRPr>
        </a:p>
      </dgm:t>
    </dgm:pt>
    <dgm:pt modelId="{96DC0435-0A0D-4BC1-A3AF-B840D515EDD0}" type="parTrans" cxnId="{A601D14A-A699-4EC4-80D5-11E0A72468B2}">
      <dgm:prSet/>
      <dgm:spPr/>
      <dgm:t>
        <a:bodyPr/>
        <a:lstStyle/>
        <a:p>
          <a:endParaRPr lang="de-CH" b="0">
            <a:solidFill>
              <a:schemeClr val="bg1"/>
            </a:solidFill>
          </a:endParaRPr>
        </a:p>
      </dgm:t>
    </dgm:pt>
    <dgm:pt modelId="{5D40BD9E-2BF8-4695-9614-6F1CC6BBD4D5}" type="sibTrans" cxnId="{A601D14A-A699-4EC4-80D5-11E0A72468B2}">
      <dgm:prSet/>
      <dgm:spPr/>
      <dgm:t>
        <a:bodyPr/>
        <a:lstStyle/>
        <a:p>
          <a:endParaRPr lang="de-CH" b="0">
            <a:solidFill>
              <a:schemeClr val="bg1"/>
            </a:solidFill>
          </a:endParaRPr>
        </a:p>
      </dgm:t>
    </dgm:pt>
    <dgm:pt modelId="{B59C9F87-6D18-4878-A36B-210A937A2507}">
      <dgm:prSet phldrT="[Text]">
        <dgm:style>
          <a:lnRef idx="2">
            <a:schemeClr val="accent3">
              <a:shade val="15000"/>
            </a:schemeClr>
          </a:lnRef>
          <a:fillRef idx="1">
            <a:schemeClr val="accent3"/>
          </a:fillRef>
          <a:effectRef idx="0">
            <a:schemeClr val="accent3"/>
          </a:effectRef>
          <a:fontRef idx="minor">
            <a:schemeClr val="lt1"/>
          </a:fontRef>
        </dgm:style>
      </dgm:prSet>
      <dgm:spPr/>
      <dgm:t>
        <a:bodyPr/>
        <a:lstStyle/>
        <a:p>
          <a:pPr>
            <a:buClrTx/>
            <a:buSzTx/>
            <a:buFont typeface="Arial" panose="020B0604020202020204" pitchFamily="34" charset="0"/>
            <a:buChar char="•"/>
          </a:pPr>
          <a:r>
            <a:rPr lang="de-CH" b="0" dirty="0">
              <a:solidFill>
                <a:schemeClr val="bg1"/>
              </a:solidFill>
              <a:latin typeface="Calibri" panose="020F0502020204030204" pitchFamily="34" charset="0"/>
              <a:ea typeface="+mn-ea"/>
              <a:cs typeface="Calibri" panose="020F0502020204030204" pitchFamily="34" charset="0"/>
            </a:rPr>
            <a:t>Kundgebungen</a:t>
          </a:r>
          <a:endParaRPr lang="de-CH" b="0" dirty="0">
            <a:solidFill>
              <a:schemeClr val="bg1"/>
            </a:solidFill>
          </a:endParaRPr>
        </a:p>
      </dgm:t>
    </dgm:pt>
    <dgm:pt modelId="{D321608C-A12A-4B41-B555-EDB9938BDD97}" type="parTrans" cxnId="{BBE65025-59A6-4DCA-AA24-6E84A13B5F5D}">
      <dgm:prSet/>
      <dgm:spPr/>
      <dgm:t>
        <a:bodyPr/>
        <a:lstStyle/>
        <a:p>
          <a:endParaRPr lang="de-CH" b="0">
            <a:solidFill>
              <a:schemeClr val="bg1"/>
            </a:solidFill>
          </a:endParaRPr>
        </a:p>
      </dgm:t>
    </dgm:pt>
    <dgm:pt modelId="{61BEC4DE-613C-4BF9-B0E3-7FD5529B401F}" type="sibTrans" cxnId="{BBE65025-59A6-4DCA-AA24-6E84A13B5F5D}">
      <dgm:prSet/>
      <dgm:spPr/>
      <dgm:t>
        <a:bodyPr/>
        <a:lstStyle/>
        <a:p>
          <a:endParaRPr lang="de-CH" b="0">
            <a:solidFill>
              <a:schemeClr val="bg1"/>
            </a:solidFill>
          </a:endParaRPr>
        </a:p>
      </dgm:t>
    </dgm:pt>
    <dgm:pt modelId="{C29010C1-76B9-4523-B77C-23F66E00C362}">
      <dgm:prSet>
        <dgm:style>
          <a:lnRef idx="2">
            <a:schemeClr val="accent4">
              <a:shade val="15000"/>
            </a:schemeClr>
          </a:lnRef>
          <a:fillRef idx="1">
            <a:schemeClr val="accent4"/>
          </a:fillRef>
          <a:effectRef idx="0">
            <a:schemeClr val="accent4"/>
          </a:effectRef>
          <a:fontRef idx="minor">
            <a:schemeClr val="lt1"/>
          </a:fontRef>
        </dgm:style>
      </dgm:prSet>
      <dgm:spPr/>
      <dgm:t>
        <a:bodyPr/>
        <a:lstStyle/>
        <a:p>
          <a:pPr>
            <a:buFont typeface="Arial" panose="020B0604020202020204" pitchFamily="34" charset="0"/>
            <a:buChar char="•"/>
          </a:pPr>
          <a:r>
            <a:rPr lang="de-CH" b="0" dirty="0">
              <a:solidFill>
                <a:schemeClr val="bg1"/>
              </a:solidFill>
              <a:latin typeface="Calibri" panose="020F0502020204030204" pitchFamily="34" charset="0"/>
              <a:ea typeface="+mn-ea"/>
              <a:cs typeface="Calibri" panose="020F0502020204030204" pitchFamily="34" charset="0"/>
            </a:rPr>
            <a:t>mediale</a:t>
          </a:r>
          <a:r>
            <a:rPr lang="de-CH" b="0" baseline="0" dirty="0">
              <a:solidFill>
                <a:schemeClr val="bg1"/>
              </a:solidFill>
              <a:latin typeface="Calibri" panose="020F0502020204030204" pitchFamily="34" charset="0"/>
              <a:ea typeface="+mn-ea"/>
              <a:cs typeface="Calibri" panose="020F0502020204030204" pitchFamily="34" charset="0"/>
            </a:rPr>
            <a:t>s Interesse wecken, Reaktionen provozieren</a:t>
          </a:r>
          <a:endParaRPr lang="de-CH" b="0" dirty="0">
            <a:solidFill>
              <a:schemeClr val="bg1"/>
            </a:solidFill>
            <a:latin typeface="Calibri" panose="020F0502020204030204" pitchFamily="34" charset="0"/>
            <a:cs typeface="Calibri" panose="020F0502020204030204" pitchFamily="34" charset="0"/>
          </a:endParaRPr>
        </a:p>
      </dgm:t>
    </dgm:pt>
    <dgm:pt modelId="{ACDC4A7D-CC10-48C1-BF01-FD8043AB47D3}" type="parTrans" cxnId="{1042E3BA-6111-455D-9F16-389A8F646295}">
      <dgm:prSet/>
      <dgm:spPr/>
      <dgm:t>
        <a:bodyPr/>
        <a:lstStyle/>
        <a:p>
          <a:endParaRPr lang="de-CH" b="0">
            <a:solidFill>
              <a:schemeClr val="bg1"/>
            </a:solidFill>
          </a:endParaRPr>
        </a:p>
      </dgm:t>
    </dgm:pt>
    <dgm:pt modelId="{FDE18398-ABF8-4478-AF6D-12B0A2F46F42}" type="sibTrans" cxnId="{1042E3BA-6111-455D-9F16-389A8F646295}">
      <dgm:prSet/>
      <dgm:spPr/>
      <dgm:t>
        <a:bodyPr/>
        <a:lstStyle/>
        <a:p>
          <a:endParaRPr lang="de-CH" b="0">
            <a:solidFill>
              <a:schemeClr val="bg1"/>
            </a:solidFill>
          </a:endParaRPr>
        </a:p>
      </dgm:t>
    </dgm:pt>
    <dgm:pt modelId="{4400DBB5-B253-4AD9-829F-E63B11DA1992}">
      <dgm:prSet>
        <dgm:style>
          <a:lnRef idx="2">
            <a:schemeClr val="accent6">
              <a:shade val="15000"/>
            </a:schemeClr>
          </a:lnRef>
          <a:fillRef idx="1">
            <a:schemeClr val="accent6"/>
          </a:fillRef>
          <a:effectRef idx="0">
            <a:schemeClr val="accent6"/>
          </a:effectRef>
          <a:fontRef idx="minor">
            <a:schemeClr val="lt1"/>
          </a:fontRef>
        </dgm:style>
      </dgm:prSet>
      <dgm:spPr/>
      <dgm:t>
        <a:bodyPr/>
        <a:lstStyle/>
        <a:p>
          <a:pPr>
            <a:buFont typeface="Arial" panose="020B0604020202020204" pitchFamily="34" charset="0"/>
            <a:buChar char="•"/>
          </a:pPr>
          <a:r>
            <a:rPr lang="de-CH" b="0">
              <a:solidFill>
                <a:schemeClr val="bg1"/>
              </a:solidFill>
              <a:latin typeface="Calibri" panose="020F0502020204030204" pitchFamily="34" charset="0"/>
              <a:ea typeface="+mn-ea"/>
              <a:cs typeface="Calibri" panose="020F0502020204030204" pitchFamily="34" charset="0"/>
            </a:rPr>
            <a:t>Kundgebungen</a:t>
          </a:r>
          <a:endParaRPr lang="de-CH" b="0" dirty="0">
            <a:solidFill>
              <a:schemeClr val="bg1"/>
            </a:solidFill>
            <a:latin typeface="Calibri" panose="020F0502020204030204" pitchFamily="34" charset="0"/>
            <a:ea typeface="+mn-ea"/>
            <a:cs typeface="Calibri" panose="020F0502020204030204" pitchFamily="34" charset="0"/>
          </a:endParaRPr>
        </a:p>
      </dgm:t>
    </dgm:pt>
    <dgm:pt modelId="{263E739D-144E-4EF3-9A57-37540B5AE739}" type="parTrans" cxnId="{A9A72E76-2413-49CE-BAA4-5D7E872F6B07}">
      <dgm:prSet/>
      <dgm:spPr/>
      <dgm:t>
        <a:bodyPr/>
        <a:lstStyle/>
        <a:p>
          <a:endParaRPr lang="de-CH" b="0">
            <a:solidFill>
              <a:schemeClr val="bg1"/>
            </a:solidFill>
          </a:endParaRPr>
        </a:p>
      </dgm:t>
    </dgm:pt>
    <dgm:pt modelId="{B6998545-1002-473F-93CB-0BB047580187}" type="sibTrans" cxnId="{A9A72E76-2413-49CE-BAA4-5D7E872F6B07}">
      <dgm:prSet/>
      <dgm:spPr/>
      <dgm:t>
        <a:bodyPr/>
        <a:lstStyle/>
        <a:p>
          <a:endParaRPr lang="de-CH" b="0">
            <a:solidFill>
              <a:schemeClr val="bg1"/>
            </a:solidFill>
          </a:endParaRPr>
        </a:p>
      </dgm:t>
    </dgm:pt>
    <dgm:pt modelId="{663C08FA-FEA9-4EF4-A735-65FF06AC1D01}">
      <dgm:prSet>
        <dgm:style>
          <a:lnRef idx="2">
            <a:schemeClr val="accent6">
              <a:shade val="15000"/>
            </a:schemeClr>
          </a:lnRef>
          <a:fillRef idx="1">
            <a:schemeClr val="accent6"/>
          </a:fillRef>
          <a:effectRef idx="0">
            <a:schemeClr val="accent6"/>
          </a:effectRef>
          <a:fontRef idx="minor">
            <a:schemeClr val="lt1"/>
          </a:fontRef>
        </dgm:style>
      </dgm:prSet>
      <dgm:spPr/>
      <dgm:t>
        <a:bodyPr/>
        <a:lstStyle/>
        <a:p>
          <a:pPr>
            <a:buFont typeface="Arial" panose="020B0604020202020204" pitchFamily="34" charset="0"/>
            <a:buChar char="•"/>
          </a:pPr>
          <a:r>
            <a:rPr lang="de-CH" b="0">
              <a:solidFill>
                <a:schemeClr val="bg1"/>
              </a:solidFill>
              <a:latin typeface="Calibri" panose="020F0502020204030204" pitchFamily="34" charset="0"/>
              <a:ea typeface="+mn-ea"/>
              <a:cs typeface="Calibri" panose="020F0502020204030204" pitchFamily="34" charset="0"/>
            </a:rPr>
            <a:t>Streikrecht</a:t>
          </a:r>
          <a:endParaRPr lang="de-CH" b="0" dirty="0">
            <a:solidFill>
              <a:schemeClr val="bg1"/>
            </a:solidFill>
            <a:latin typeface="Calibri" panose="020F0502020204030204" pitchFamily="34" charset="0"/>
            <a:ea typeface="+mn-ea"/>
            <a:cs typeface="Calibri" panose="020F0502020204030204" pitchFamily="34" charset="0"/>
          </a:endParaRPr>
        </a:p>
      </dgm:t>
    </dgm:pt>
    <dgm:pt modelId="{72DDBE79-FC00-441C-BD7B-84B2A009C160}" type="parTrans" cxnId="{9CEEBDD4-7DB3-4BF7-A74C-D5FEDD258CEE}">
      <dgm:prSet/>
      <dgm:spPr/>
      <dgm:t>
        <a:bodyPr/>
        <a:lstStyle/>
        <a:p>
          <a:endParaRPr lang="de-CH" b="0">
            <a:solidFill>
              <a:schemeClr val="bg1"/>
            </a:solidFill>
          </a:endParaRPr>
        </a:p>
      </dgm:t>
    </dgm:pt>
    <dgm:pt modelId="{0B01899D-428A-471D-B5A1-9948FB9B6D88}" type="sibTrans" cxnId="{9CEEBDD4-7DB3-4BF7-A74C-D5FEDD258CEE}">
      <dgm:prSet/>
      <dgm:spPr/>
      <dgm:t>
        <a:bodyPr/>
        <a:lstStyle/>
        <a:p>
          <a:endParaRPr lang="de-CH" b="0">
            <a:solidFill>
              <a:schemeClr val="bg1"/>
            </a:solidFill>
          </a:endParaRPr>
        </a:p>
      </dgm:t>
    </dgm:pt>
    <dgm:pt modelId="{D00ED0AF-8F8E-4452-BF95-73EF5193D5F9}">
      <dgm:prSet>
        <dgm:style>
          <a:lnRef idx="2">
            <a:schemeClr val="accent6">
              <a:shade val="15000"/>
            </a:schemeClr>
          </a:lnRef>
          <a:fillRef idx="1">
            <a:schemeClr val="accent6"/>
          </a:fillRef>
          <a:effectRef idx="0">
            <a:schemeClr val="accent6"/>
          </a:effectRef>
          <a:fontRef idx="minor">
            <a:schemeClr val="lt1"/>
          </a:fontRef>
        </dgm:style>
      </dgm:prSet>
      <dgm:spPr/>
      <dgm:t>
        <a:bodyPr/>
        <a:lstStyle/>
        <a:p>
          <a:pPr>
            <a:buFont typeface="Arial" panose="020B0604020202020204" pitchFamily="34" charset="0"/>
            <a:buChar char="•"/>
          </a:pPr>
          <a:r>
            <a:rPr lang="de-CH" b="0">
              <a:solidFill>
                <a:schemeClr val="bg1"/>
              </a:solidFill>
              <a:latin typeface="Calibri" panose="020F0502020204030204" pitchFamily="34" charset="0"/>
              <a:ea typeface="+mn-ea"/>
              <a:cs typeface="Calibri" panose="020F0502020204030204" pitchFamily="34" charset="0"/>
            </a:rPr>
            <a:t>mediale</a:t>
          </a:r>
          <a:r>
            <a:rPr lang="de-CH" b="0" baseline="0">
              <a:solidFill>
                <a:schemeClr val="bg1"/>
              </a:solidFill>
              <a:latin typeface="Calibri" panose="020F0502020204030204" pitchFamily="34" charset="0"/>
              <a:ea typeface="+mn-ea"/>
              <a:cs typeface="Calibri" panose="020F0502020204030204" pitchFamily="34" charset="0"/>
            </a:rPr>
            <a:t>s Interesse wecken, Reaktionen provozieren</a:t>
          </a:r>
          <a:endParaRPr lang="de-CH" b="0" dirty="0">
            <a:solidFill>
              <a:schemeClr val="bg1"/>
            </a:solidFill>
            <a:latin typeface="Calibri" panose="020F0502020204030204" pitchFamily="34" charset="0"/>
            <a:ea typeface="+mn-ea"/>
            <a:cs typeface="Calibri" panose="020F0502020204030204" pitchFamily="34" charset="0"/>
          </a:endParaRPr>
        </a:p>
      </dgm:t>
    </dgm:pt>
    <dgm:pt modelId="{C401BA93-CEBB-4619-8A98-9EE43D56B6ED}" type="parTrans" cxnId="{DC21429B-BFBE-4B9E-A794-9FC97C5552FC}">
      <dgm:prSet/>
      <dgm:spPr/>
      <dgm:t>
        <a:bodyPr/>
        <a:lstStyle/>
        <a:p>
          <a:endParaRPr lang="de-CH" b="0">
            <a:solidFill>
              <a:schemeClr val="bg1"/>
            </a:solidFill>
          </a:endParaRPr>
        </a:p>
      </dgm:t>
    </dgm:pt>
    <dgm:pt modelId="{37B9058B-7256-4EF1-8BBD-CA5EB313F54D}" type="sibTrans" cxnId="{DC21429B-BFBE-4B9E-A794-9FC97C5552FC}">
      <dgm:prSet/>
      <dgm:spPr/>
      <dgm:t>
        <a:bodyPr/>
        <a:lstStyle/>
        <a:p>
          <a:endParaRPr lang="de-CH" b="0">
            <a:solidFill>
              <a:schemeClr val="bg1"/>
            </a:solidFill>
          </a:endParaRPr>
        </a:p>
      </dgm:t>
    </dgm:pt>
    <dgm:pt modelId="{BFF1DF0C-1875-4969-9456-700C4A0B9FAF}">
      <dgm:prSet>
        <dgm:style>
          <a:lnRef idx="2">
            <a:schemeClr val="accent3">
              <a:shade val="15000"/>
            </a:schemeClr>
          </a:lnRef>
          <a:fillRef idx="1">
            <a:schemeClr val="accent3"/>
          </a:fillRef>
          <a:effectRef idx="0">
            <a:schemeClr val="accent3"/>
          </a:effectRef>
          <a:fontRef idx="minor">
            <a:schemeClr val="lt1"/>
          </a:fontRef>
        </dgm:style>
      </dgm:prSet>
      <dgm:spPr/>
      <dgm:t>
        <a:bodyPr/>
        <a:lstStyle/>
        <a:p>
          <a:pPr>
            <a:buClrTx/>
            <a:buSzTx/>
            <a:buFont typeface="Arial" panose="020B0604020202020204" pitchFamily="34" charset="0"/>
            <a:buChar char="•"/>
          </a:pPr>
          <a:r>
            <a:rPr lang="de-CH" b="0">
              <a:solidFill>
                <a:schemeClr val="bg1"/>
              </a:solidFill>
              <a:latin typeface="Calibri" panose="020F0502020204030204" pitchFamily="34" charset="0"/>
              <a:ea typeface="+mn-ea"/>
              <a:cs typeface="Calibri" panose="020F0502020204030204" pitchFamily="34" charset="0"/>
            </a:rPr>
            <a:t>Streikrecht</a:t>
          </a:r>
          <a:endParaRPr lang="de-CH" b="0" dirty="0">
            <a:solidFill>
              <a:schemeClr val="bg1"/>
            </a:solidFill>
            <a:latin typeface="Calibri" panose="020F0502020204030204" pitchFamily="34" charset="0"/>
            <a:ea typeface="+mn-ea"/>
            <a:cs typeface="Calibri" panose="020F0502020204030204" pitchFamily="34" charset="0"/>
          </a:endParaRPr>
        </a:p>
      </dgm:t>
    </dgm:pt>
    <dgm:pt modelId="{1948D339-3C80-4E31-AC82-534796DF3B18}" type="parTrans" cxnId="{386BDF45-4D67-49A0-8B31-DA2920CDE4E3}">
      <dgm:prSet/>
      <dgm:spPr/>
      <dgm:t>
        <a:bodyPr/>
        <a:lstStyle/>
        <a:p>
          <a:endParaRPr lang="de-CH" b="0">
            <a:solidFill>
              <a:schemeClr val="bg1"/>
            </a:solidFill>
          </a:endParaRPr>
        </a:p>
      </dgm:t>
    </dgm:pt>
    <dgm:pt modelId="{2B904D1A-83DF-45C0-90F1-21E217FA970D}" type="sibTrans" cxnId="{386BDF45-4D67-49A0-8B31-DA2920CDE4E3}">
      <dgm:prSet/>
      <dgm:spPr/>
      <dgm:t>
        <a:bodyPr/>
        <a:lstStyle/>
        <a:p>
          <a:endParaRPr lang="de-CH" b="0">
            <a:solidFill>
              <a:schemeClr val="bg1"/>
            </a:solidFill>
          </a:endParaRPr>
        </a:p>
      </dgm:t>
    </dgm:pt>
    <dgm:pt modelId="{172E88C1-5E1C-4B58-B9AB-A49A34B1B18A}">
      <dgm:prSet>
        <dgm:style>
          <a:lnRef idx="2">
            <a:schemeClr val="accent3">
              <a:shade val="15000"/>
            </a:schemeClr>
          </a:lnRef>
          <a:fillRef idx="1">
            <a:schemeClr val="accent3"/>
          </a:fillRef>
          <a:effectRef idx="0">
            <a:schemeClr val="accent3"/>
          </a:effectRef>
          <a:fontRef idx="minor">
            <a:schemeClr val="lt1"/>
          </a:fontRef>
        </dgm:style>
      </dgm:prSet>
      <dgm:spPr/>
      <dgm:t>
        <a:bodyPr/>
        <a:lstStyle/>
        <a:p>
          <a:pPr>
            <a:buClrTx/>
            <a:buSzTx/>
            <a:buFont typeface="Arial" panose="020B0604020202020204" pitchFamily="34" charset="0"/>
            <a:buChar char="•"/>
          </a:pPr>
          <a:r>
            <a:rPr lang="de-CH" b="0" dirty="0">
              <a:solidFill>
                <a:schemeClr val="bg1"/>
              </a:solidFill>
              <a:latin typeface="Calibri" panose="020F0502020204030204" pitchFamily="34" charset="0"/>
              <a:ea typeface="+mn-ea"/>
              <a:cs typeface="Calibri" panose="020F0502020204030204" pitchFamily="34" charset="0"/>
            </a:rPr>
            <a:t>mediale</a:t>
          </a:r>
          <a:r>
            <a:rPr lang="de-CH" b="0" baseline="0" dirty="0">
              <a:solidFill>
                <a:schemeClr val="bg1"/>
              </a:solidFill>
              <a:latin typeface="Calibri" panose="020F0502020204030204" pitchFamily="34" charset="0"/>
              <a:ea typeface="+mn-ea"/>
              <a:cs typeface="Calibri" panose="020F0502020204030204" pitchFamily="34" charset="0"/>
            </a:rPr>
            <a:t>s Interesse wecken, Reaktionen provozieren</a:t>
          </a:r>
          <a:endParaRPr lang="de-CH" b="0" dirty="0">
            <a:solidFill>
              <a:schemeClr val="bg1"/>
            </a:solidFill>
            <a:latin typeface="Calibri" panose="020F0502020204030204" pitchFamily="34" charset="0"/>
            <a:ea typeface="+mn-ea"/>
            <a:cs typeface="Calibri" panose="020F0502020204030204" pitchFamily="34" charset="0"/>
          </a:endParaRPr>
        </a:p>
      </dgm:t>
    </dgm:pt>
    <dgm:pt modelId="{02E2F02F-B289-46C7-B734-94C191AD2824}" type="parTrans" cxnId="{D30454E1-FE9B-4722-B976-65299D567543}">
      <dgm:prSet/>
      <dgm:spPr/>
      <dgm:t>
        <a:bodyPr/>
        <a:lstStyle/>
        <a:p>
          <a:endParaRPr lang="de-CH" b="0">
            <a:solidFill>
              <a:schemeClr val="bg1"/>
            </a:solidFill>
          </a:endParaRPr>
        </a:p>
      </dgm:t>
    </dgm:pt>
    <dgm:pt modelId="{A37D4809-392F-4A64-B481-785BF9AD8803}" type="sibTrans" cxnId="{D30454E1-FE9B-4722-B976-65299D567543}">
      <dgm:prSet/>
      <dgm:spPr/>
      <dgm:t>
        <a:bodyPr/>
        <a:lstStyle/>
        <a:p>
          <a:endParaRPr lang="de-CH" b="0">
            <a:solidFill>
              <a:schemeClr val="bg1"/>
            </a:solidFill>
          </a:endParaRPr>
        </a:p>
      </dgm:t>
    </dgm:pt>
    <dgm:pt modelId="{1099AA3F-11BD-4299-985C-F63F405A5B70}">
      <dgm:prSet>
        <dgm:style>
          <a:lnRef idx="2">
            <a:schemeClr val="accent3">
              <a:shade val="15000"/>
            </a:schemeClr>
          </a:lnRef>
          <a:fillRef idx="1">
            <a:schemeClr val="accent3"/>
          </a:fillRef>
          <a:effectRef idx="0">
            <a:schemeClr val="accent3"/>
          </a:effectRef>
          <a:fontRef idx="minor">
            <a:schemeClr val="lt1"/>
          </a:fontRef>
        </dgm:style>
      </dgm:prSet>
      <dgm:spPr/>
      <dgm:t>
        <a:bodyPr/>
        <a:lstStyle/>
        <a:p>
          <a:pPr>
            <a:buClrTx/>
            <a:buSzTx/>
            <a:buFont typeface="Arial" panose="020B0604020202020204" pitchFamily="34" charset="0"/>
            <a:buChar char="•"/>
          </a:pPr>
          <a:r>
            <a:rPr lang="de-CH" b="0" dirty="0">
              <a:solidFill>
                <a:schemeClr val="bg1"/>
              </a:solidFill>
              <a:latin typeface="Calibri" panose="020F0502020204030204" pitchFamily="34" charset="0"/>
              <a:ea typeface="+mn-ea"/>
              <a:cs typeface="Calibri" panose="020F0502020204030204" pitchFamily="34" charset="0"/>
            </a:rPr>
            <a:t>Petition</a:t>
          </a:r>
        </a:p>
      </dgm:t>
    </dgm:pt>
    <dgm:pt modelId="{76FD0552-B49F-4420-AEF5-A6E35A9329DB}" type="parTrans" cxnId="{088E4E30-448E-4C1E-A06E-D1BF9A79E829}">
      <dgm:prSet/>
      <dgm:spPr/>
    </dgm:pt>
    <dgm:pt modelId="{5C38B724-047C-4AC3-879B-C3A70B62FE84}" type="sibTrans" cxnId="{088E4E30-448E-4C1E-A06E-D1BF9A79E829}">
      <dgm:prSet/>
      <dgm:spPr/>
    </dgm:pt>
    <dgm:pt modelId="{84C5EBCA-0D92-4A02-AB3A-1A6B021A1D30}" type="pres">
      <dgm:prSet presAssocID="{1BD2A9A9-5E29-4887-B344-D3D4D5E31E55}" presName="theList" presStyleCnt="0">
        <dgm:presLayoutVars>
          <dgm:dir/>
          <dgm:animLvl val="lvl"/>
          <dgm:resizeHandles val="exact"/>
        </dgm:presLayoutVars>
      </dgm:prSet>
      <dgm:spPr/>
      <dgm:t>
        <a:bodyPr/>
        <a:lstStyle/>
        <a:p>
          <a:endParaRPr lang="de-DE"/>
        </a:p>
      </dgm:t>
    </dgm:pt>
    <dgm:pt modelId="{B2E6B49D-E921-48E1-A44D-A8FB594A0E76}" type="pres">
      <dgm:prSet presAssocID="{594AAB13-D374-4D53-A057-F569B119C547}" presName="compNode" presStyleCnt="0"/>
      <dgm:spPr/>
    </dgm:pt>
    <dgm:pt modelId="{7B613DC3-2BB0-40C0-BE94-A1CD0E0FAE62}" type="pres">
      <dgm:prSet presAssocID="{594AAB13-D374-4D53-A057-F569B119C547}" presName="aNode" presStyleLbl="bgShp" presStyleIdx="0" presStyleCnt="3"/>
      <dgm:spPr/>
      <dgm:t>
        <a:bodyPr/>
        <a:lstStyle/>
        <a:p>
          <a:endParaRPr lang="de-DE"/>
        </a:p>
      </dgm:t>
    </dgm:pt>
    <dgm:pt modelId="{FCDC3277-424B-4FCA-BBB0-4E212B31DB52}" type="pres">
      <dgm:prSet presAssocID="{594AAB13-D374-4D53-A057-F569B119C547}" presName="textNode" presStyleLbl="bgShp" presStyleIdx="0" presStyleCnt="3"/>
      <dgm:spPr/>
      <dgm:t>
        <a:bodyPr/>
        <a:lstStyle/>
        <a:p>
          <a:endParaRPr lang="de-DE"/>
        </a:p>
      </dgm:t>
    </dgm:pt>
    <dgm:pt modelId="{B725364D-9815-40C8-9ED4-69E24FA8C2B9}" type="pres">
      <dgm:prSet presAssocID="{594AAB13-D374-4D53-A057-F569B119C547}" presName="compChildNode" presStyleCnt="0"/>
      <dgm:spPr/>
    </dgm:pt>
    <dgm:pt modelId="{D8E97080-D72A-4BD5-8D05-4F9B8562D5F1}" type="pres">
      <dgm:prSet presAssocID="{594AAB13-D374-4D53-A057-F569B119C547}" presName="theInnerList" presStyleCnt="0"/>
      <dgm:spPr/>
    </dgm:pt>
    <dgm:pt modelId="{2B9F0AD9-3D4B-4F07-B5A6-1026A423F731}" type="pres">
      <dgm:prSet presAssocID="{8635B451-FB1C-4748-A2D4-937915B1200B}" presName="childNode" presStyleLbl="node1" presStyleIdx="0" presStyleCnt="10">
        <dgm:presLayoutVars>
          <dgm:bulletEnabled val="1"/>
        </dgm:presLayoutVars>
      </dgm:prSet>
      <dgm:spPr/>
      <dgm:t>
        <a:bodyPr/>
        <a:lstStyle/>
        <a:p>
          <a:endParaRPr lang="de-DE"/>
        </a:p>
      </dgm:t>
    </dgm:pt>
    <dgm:pt modelId="{58A0B14B-7CBB-4299-A27E-3EAA85F04E3A}" type="pres">
      <dgm:prSet presAssocID="{8635B451-FB1C-4748-A2D4-937915B1200B}" presName="aSpace2" presStyleCnt="0"/>
      <dgm:spPr/>
    </dgm:pt>
    <dgm:pt modelId="{94466AC3-AC49-4772-BEDD-BA0B925370D1}" type="pres">
      <dgm:prSet presAssocID="{C29010C1-76B9-4523-B77C-23F66E00C362}" presName="childNode" presStyleLbl="node1" presStyleIdx="1" presStyleCnt="10">
        <dgm:presLayoutVars>
          <dgm:bulletEnabled val="1"/>
        </dgm:presLayoutVars>
      </dgm:prSet>
      <dgm:spPr/>
      <dgm:t>
        <a:bodyPr/>
        <a:lstStyle/>
        <a:p>
          <a:endParaRPr lang="de-DE"/>
        </a:p>
      </dgm:t>
    </dgm:pt>
    <dgm:pt modelId="{921D3B60-F865-48D7-89EF-1C8DBB9C5325}" type="pres">
      <dgm:prSet presAssocID="{594AAB13-D374-4D53-A057-F569B119C547}" presName="aSpace" presStyleCnt="0"/>
      <dgm:spPr/>
    </dgm:pt>
    <dgm:pt modelId="{C60C298F-DC50-433C-859F-548F1C9A05D6}" type="pres">
      <dgm:prSet presAssocID="{6748FD50-D3B8-4FCA-9F7C-3204B3732068}" presName="compNode" presStyleCnt="0"/>
      <dgm:spPr/>
    </dgm:pt>
    <dgm:pt modelId="{F4538B03-2DFD-40AD-8512-CE7D2D05E40A}" type="pres">
      <dgm:prSet presAssocID="{6748FD50-D3B8-4FCA-9F7C-3204B3732068}" presName="aNode" presStyleLbl="bgShp" presStyleIdx="1" presStyleCnt="3"/>
      <dgm:spPr/>
      <dgm:t>
        <a:bodyPr/>
        <a:lstStyle/>
        <a:p>
          <a:endParaRPr lang="de-DE"/>
        </a:p>
      </dgm:t>
    </dgm:pt>
    <dgm:pt modelId="{ECD794C1-CA3D-4E58-80D4-624B391D9E35}" type="pres">
      <dgm:prSet presAssocID="{6748FD50-D3B8-4FCA-9F7C-3204B3732068}" presName="textNode" presStyleLbl="bgShp" presStyleIdx="1" presStyleCnt="3"/>
      <dgm:spPr/>
      <dgm:t>
        <a:bodyPr/>
        <a:lstStyle/>
        <a:p>
          <a:endParaRPr lang="de-DE"/>
        </a:p>
      </dgm:t>
    </dgm:pt>
    <dgm:pt modelId="{5F9CF5BE-407B-4745-B416-B3C64E5A6ED9}" type="pres">
      <dgm:prSet presAssocID="{6748FD50-D3B8-4FCA-9F7C-3204B3732068}" presName="compChildNode" presStyleCnt="0"/>
      <dgm:spPr/>
    </dgm:pt>
    <dgm:pt modelId="{EF850C9F-41B0-4CB4-B2CF-2E68B8F7C0CD}" type="pres">
      <dgm:prSet presAssocID="{6748FD50-D3B8-4FCA-9F7C-3204B3732068}" presName="theInnerList" presStyleCnt="0"/>
      <dgm:spPr/>
    </dgm:pt>
    <dgm:pt modelId="{DCDD64E8-1915-43B0-852D-C433B3732ACB}" type="pres">
      <dgm:prSet presAssocID="{41AEF084-9E64-46ED-9D44-8A2ACEC6A3C0}" presName="childNode" presStyleLbl="node1" presStyleIdx="2" presStyleCnt="10">
        <dgm:presLayoutVars>
          <dgm:bulletEnabled val="1"/>
        </dgm:presLayoutVars>
      </dgm:prSet>
      <dgm:spPr/>
      <dgm:t>
        <a:bodyPr/>
        <a:lstStyle/>
        <a:p>
          <a:endParaRPr lang="de-DE"/>
        </a:p>
      </dgm:t>
    </dgm:pt>
    <dgm:pt modelId="{642C0BB2-AE7A-4C2B-91BD-FD6E048C281F}" type="pres">
      <dgm:prSet presAssocID="{41AEF084-9E64-46ED-9D44-8A2ACEC6A3C0}" presName="aSpace2" presStyleCnt="0"/>
      <dgm:spPr/>
    </dgm:pt>
    <dgm:pt modelId="{C3AEE605-6482-4A04-844B-C7BF28BC1071}" type="pres">
      <dgm:prSet presAssocID="{4400DBB5-B253-4AD9-829F-E63B11DA1992}" presName="childNode" presStyleLbl="node1" presStyleIdx="3" presStyleCnt="10">
        <dgm:presLayoutVars>
          <dgm:bulletEnabled val="1"/>
        </dgm:presLayoutVars>
      </dgm:prSet>
      <dgm:spPr/>
      <dgm:t>
        <a:bodyPr/>
        <a:lstStyle/>
        <a:p>
          <a:endParaRPr lang="de-DE"/>
        </a:p>
      </dgm:t>
    </dgm:pt>
    <dgm:pt modelId="{B34D8271-98D3-4A4F-A562-F6BE365B91B4}" type="pres">
      <dgm:prSet presAssocID="{4400DBB5-B253-4AD9-829F-E63B11DA1992}" presName="aSpace2" presStyleCnt="0"/>
      <dgm:spPr/>
    </dgm:pt>
    <dgm:pt modelId="{D78DBE27-C4D6-4783-914D-EF01629B15B8}" type="pres">
      <dgm:prSet presAssocID="{663C08FA-FEA9-4EF4-A735-65FF06AC1D01}" presName="childNode" presStyleLbl="node1" presStyleIdx="4" presStyleCnt="10">
        <dgm:presLayoutVars>
          <dgm:bulletEnabled val="1"/>
        </dgm:presLayoutVars>
      </dgm:prSet>
      <dgm:spPr/>
      <dgm:t>
        <a:bodyPr/>
        <a:lstStyle/>
        <a:p>
          <a:endParaRPr lang="de-DE"/>
        </a:p>
      </dgm:t>
    </dgm:pt>
    <dgm:pt modelId="{D81B4487-D092-4888-8F0D-8D2A6A03E1D1}" type="pres">
      <dgm:prSet presAssocID="{663C08FA-FEA9-4EF4-A735-65FF06AC1D01}" presName="aSpace2" presStyleCnt="0"/>
      <dgm:spPr/>
    </dgm:pt>
    <dgm:pt modelId="{FE2A8770-1B77-44A9-9A50-EB2B87452A3B}" type="pres">
      <dgm:prSet presAssocID="{D00ED0AF-8F8E-4452-BF95-73EF5193D5F9}" presName="childNode" presStyleLbl="node1" presStyleIdx="5" presStyleCnt="10">
        <dgm:presLayoutVars>
          <dgm:bulletEnabled val="1"/>
        </dgm:presLayoutVars>
      </dgm:prSet>
      <dgm:spPr/>
      <dgm:t>
        <a:bodyPr/>
        <a:lstStyle/>
        <a:p>
          <a:endParaRPr lang="de-DE"/>
        </a:p>
      </dgm:t>
    </dgm:pt>
    <dgm:pt modelId="{D8D6045E-2B30-4B94-AD2C-191927C6CBB0}" type="pres">
      <dgm:prSet presAssocID="{6748FD50-D3B8-4FCA-9F7C-3204B3732068}" presName="aSpace" presStyleCnt="0"/>
      <dgm:spPr/>
    </dgm:pt>
    <dgm:pt modelId="{89A5453D-0380-4CDB-93C6-6A4A962D9BFF}" type="pres">
      <dgm:prSet presAssocID="{0A9BD602-C39D-4484-8DC3-C5907DD50539}" presName="compNode" presStyleCnt="0"/>
      <dgm:spPr/>
    </dgm:pt>
    <dgm:pt modelId="{A0BCECBB-64B8-42CC-86A7-86899642DC7A}" type="pres">
      <dgm:prSet presAssocID="{0A9BD602-C39D-4484-8DC3-C5907DD50539}" presName="aNode" presStyleLbl="bgShp" presStyleIdx="2" presStyleCnt="3"/>
      <dgm:spPr/>
      <dgm:t>
        <a:bodyPr/>
        <a:lstStyle/>
        <a:p>
          <a:endParaRPr lang="de-DE"/>
        </a:p>
      </dgm:t>
    </dgm:pt>
    <dgm:pt modelId="{0F23C350-360E-4267-8795-0FAFABE70EFA}" type="pres">
      <dgm:prSet presAssocID="{0A9BD602-C39D-4484-8DC3-C5907DD50539}" presName="textNode" presStyleLbl="bgShp" presStyleIdx="2" presStyleCnt="3"/>
      <dgm:spPr/>
      <dgm:t>
        <a:bodyPr/>
        <a:lstStyle/>
        <a:p>
          <a:endParaRPr lang="de-DE"/>
        </a:p>
      </dgm:t>
    </dgm:pt>
    <dgm:pt modelId="{60F07FCE-EF47-4766-8C46-04B4DE117AB8}" type="pres">
      <dgm:prSet presAssocID="{0A9BD602-C39D-4484-8DC3-C5907DD50539}" presName="compChildNode" presStyleCnt="0"/>
      <dgm:spPr/>
    </dgm:pt>
    <dgm:pt modelId="{3B67BC06-BA7F-4B77-B57C-C4460BFBF8C4}" type="pres">
      <dgm:prSet presAssocID="{0A9BD602-C39D-4484-8DC3-C5907DD50539}" presName="theInnerList" presStyleCnt="0"/>
      <dgm:spPr/>
    </dgm:pt>
    <dgm:pt modelId="{AB0E5463-11EA-4D80-8F36-256A2539B76E}" type="pres">
      <dgm:prSet presAssocID="{B59C9F87-6D18-4878-A36B-210A937A2507}" presName="childNode" presStyleLbl="node1" presStyleIdx="6" presStyleCnt="10">
        <dgm:presLayoutVars>
          <dgm:bulletEnabled val="1"/>
        </dgm:presLayoutVars>
      </dgm:prSet>
      <dgm:spPr/>
      <dgm:t>
        <a:bodyPr/>
        <a:lstStyle/>
        <a:p>
          <a:endParaRPr lang="de-DE"/>
        </a:p>
      </dgm:t>
    </dgm:pt>
    <dgm:pt modelId="{A5011831-79F1-4D70-B157-E20E1B456A8D}" type="pres">
      <dgm:prSet presAssocID="{B59C9F87-6D18-4878-A36B-210A937A2507}" presName="aSpace2" presStyleCnt="0"/>
      <dgm:spPr/>
    </dgm:pt>
    <dgm:pt modelId="{634F2AF8-6910-47B3-80D2-8E2C2357A5DB}" type="pres">
      <dgm:prSet presAssocID="{BFF1DF0C-1875-4969-9456-700C4A0B9FAF}" presName="childNode" presStyleLbl="node1" presStyleIdx="7" presStyleCnt="10">
        <dgm:presLayoutVars>
          <dgm:bulletEnabled val="1"/>
        </dgm:presLayoutVars>
      </dgm:prSet>
      <dgm:spPr/>
      <dgm:t>
        <a:bodyPr/>
        <a:lstStyle/>
        <a:p>
          <a:endParaRPr lang="de-DE"/>
        </a:p>
      </dgm:t>
    </dgm:pt>
    <dgm:pt modelId="{6D023C6A-0C8E-4EA2-B887-1040E4450CF2}" type="pres">
      <dgm:prSet presAssocID="{BFF1DF0C-1875-4969-9456-700C4A0B9FAF}" presName="aSpace2" presStyleCnt="0"/>
      <dgm:spPr/>
    </dgm:pt>
    <dgm:pt modelId="{065B678D-B53A-4BD3-B7C4-03A6A3E1D6E9}" type="pres">
      <dgm:prSet presAssocID="{172E88C1-5E1C-4B58-B9AB-A49A34B1B18A}" presName="childNode" presStyleLbl="node1" presStyleIdx="8" presStyleCnt="10">
        <dgm:presLayoutVars>
          <dgm:bulletEnabled val="1"/>
        </dgm:presLayoutVars>
      </dgm:prSet>
      <dgm:spPr/>
      <dgm:t>
        <a:bodyPr/>
        <a:lstStyle/>
        <a:p>
          <a:endParaRPr lang="de-DE"/>
        </a:p>
      </dgm:t>
    </dgm:pt>
    <dgm:pt modelId="{5CACE49F-401E-4031-9497-7E5DF7C2DD47}" type="pres">
      <dgm:prSet presAssocID="{172E88C1-5E1C-4B58-B9AB-A49A34B1B18A}" presName="aSpace2" presStyleCnt="0"/>
      <dgm:spPr/>
    </dgm:pt>
    <dgm:pt modelId="{FBBB7F9D-50F9-4357-B727-EF9F5C588ABD}" type="pres">
      <dgm:prSet presAssocID="{1099AA3F-11BD-4299-985C-F63F405A5B70}" presName="childNode" presStyleLbl="node1" presStyleIdx="9" presStyleCnt="10">
        <dgm:presLayoutVars>
          <dgm:bulletEnabled val="1"/>
        </dgm:presLayoutVars>
      </dgm:prSet>
      <dgm:spPr/>
      <dgm:t>
        <a:bodyPr/>
        <a:lstStyle/>
        <a:p>
          <a:endParaRPr lang="de-DE"/>
        </a:p>
      </dgm:t>
    </dgm:pt>
  </dgm:ptLst>
  <dgm:cxnLst>
    <dgm:cxn modelId="{7584341B-29A9-41A1-A98D-22DA356A849D}" type="presOf" srcId="{0A9BD602-C39D-4484-8DC3-C5907DD50539}" destId="{A0BCECBB-64B8-42CC-86A7-86899642DC7A}" srcOrd="0" destOrd="0" presId="urn:microsoft.com/office/officeart/2005/8/layout/lProcess2"/>
    <dgm:cxn modelId="{5FA84C5E-093C-4AC5-AF6A-3DA7E1335B6D}" type="presOf" srcId="{594AAB13-D374-4D53-A057-F569B119C547}" destId="{7B613DC3-2BB0-40C0-BE94-A1CD0E0FAE62}" srcOrd="0" destOrd="0" presId="urn:microsoft.com/office/officeart/2005/8/layout/lProcess2"/>
    <dgm:cxn modelId="{BBEBF049-0E4C-48A5-BBF6-B0894A9B0FBE}" type="presOf" srcId="{B59C9F87-6D18-4878-A36B-210A937A2507}" destId="{AB0E5463-11EA-4D80-8F36-256A2539B76E}" srcOrd="0" destOrd="0" presId="urn:microsoft.com/office/officeart/2005/8/layout/lProcess2"/>
    <dgm:cxn modelId="{4CFEDAA5-8BCB-471D-BB55-ED995B556997}" srcId="{1BD2A9A9-5E29-4887-B344-D3D4D5E31E55}" destId="{6748FD50-D3B8-4FCA-9F7C-3204B3732068}" srcOrd="1" destOrd="0" parTransId="{F6022013-954D-4853-A0AA-CE011BD01811}" sibTransId="{814B1A60-3EFC-4FAF-B959-AAA42A5877D7}"/>
    <dgm:cxn modelId="{B450383C-C333-486E-9939-037B7EAB5858}" type="presOf" srcId="{0A9BD602-C39D-4484-8DC3-C5907DD50539}" destId="{0F23C350-360E-4267-8795-0FAFABE70EFA}" srcOrd="1" destOrd="0" presId="urn:microsoft.com/office/officeart/2005/8/layout/lProcess2"/>
    <dgm:cxn modelId="{A601D14A-A699-4EC4-80D5-11E0A72468B2}" srcId="{6748FD50-D3B8-4FCA-9F7C-3204B3732068}" destId="{41AEF084-9E64-46ED-9D44-8A2ACEC6A3C0}" srcOrd="0" destOrd="0" parTransId="{96DC0435-0A0D-4BC1-A3AF-B840D515EDD0}" sibTransId="{5D40BD9E-2BF8-4695-9614-6F1CC6BBD4D5}"/>
    <dgm:cxn modelId="{DC21429B-BFBE-4B9E-A794-9FC97C5552FC}" srcId="{6748FD50-D3B8-4FCA-9F7C-3204B3732068}" destId="{D00ED0AF-8F8E-4452-BF95-73EF5193D5F9}" srcOrd="3" destOrd="0" parTransId="{C401BA93-CEBB-4619-8A98-9EE43D56B6ED}" sibTransId="{37B9058B-7256-4EF1-8BBD-CA5EB313F54D}"/>
    <dgm:cxn modelId="{FB287B03-7D36-4C07-927E-FDAB3F3194A2}" type="presOf" srcId="{172E88C1-5E1C-4B58-B9AB-A49A34B1B18A}" destId="{065B678D-B53A-4BD3-B7C4-03A6A3E1D6E9}" srcOrd="0" destOrd="0" presId="urn:microsoft.com/office/officeart/2005/8/layout/lProcess2"/>
    <dgm:cxn modelId="{386BDF45-4D67-49A0-8B31-DA2920CDE4E3}" srcId="{0A9BD602-C39D-4484-8DC3-C5907DD50539}" destId="{BFF1DF0C-1875-4969-9456-700C4A0B9FAF}" srcOrd="1" destOrd="0" parTransId="{1948D339-3C80-4E31-AC82-534796DF3B18}" sibTransId="{2B904D1A-83DF-45C0-90F1-21E217FA970D}"/>
    <dgm:cxn modelId="{963E5607-56B5-4043-94FA-7FF8F3C5603C}" type="presOf" srcId="{BFF1DF0C-1875-4969-9456-700C4A0B9FAF}" destId="{634F2AF8-6910-47B3-80D2-8E2C2357A5DB}" srcOrd="0" destOrd="0" presId="urn:microsoft.com/office/officeart/2005/8/layout/lProcess2"/>
    <dgm:cxn modelId="{EB14FEC1-6147-4024-9C29-0089406F009B}" type="presOf" srcId="{6748FD50-D3B8-4FCA-9F7C-3204B3732068}" destId="{ECD794C1-CA3D-4E58-80D4-624B391D9E35}" srcOrd="1" destOrd="0" presId="urn:microsoft.com/office/officeart/2005/8/layout/lProcess2"/>
    <dgm:cxn modelId="{8C721522-D363-49CD-989E-96A681B5E0EF}" type="presOf" srcId="{1BD2A9A9-5E29-4887-B344-D3D4D5E31E55}" destId="{84C5EBCA-0D92-4A02-AB3A-1A6B021A1D30}" srcOrd="0" destOrd="0" presId="urn:microsoft.com/office/officeart/2005/8/layout/lProcess2"/>
    <dgm:cxn modelId="{4BF4B745-27D0-40B2-A446-F1C4CA69B115}" type="presOf" srcId="{D00ED0AF-8F8E-4452-BF95-73EF5193D5F9}" destId="{FE2A8770-1B77-44A9-9A50-EB2B87452A3B}" srcOrd="0" destOrd="0" presId="urn:microsoft.com/office/officeart/2005/8/layout/lProcess2"/>
    <dgm:cxn modelId="{6039E395-F562-4B1D-8013-69051C3412F9}" srcId="{1BD2A9A9-5E29-4887-B344-D3D4D5E31E55}" destId="{594AAB13-D374-4D53-A057-F569B119C547}" srcOrd="0" destOrd="0" parTransId="{282AE3D4-0CD2-4C9B-AFB9-CB45B870570F}" sibTransId="{A0987334-CF6D-4DB3-9195-CCFFE1DDEBDD}"/>
    <dgm:cxn modelId="{088E4E30-448E-4C1E-A06E-D1BF9A79E829}" srcId="{0A9BD602-C39D-4484-8DC3-C5907DD50539}" destId="{1099AA3F-11BD-4299-985C-F63F405A5B70}" srcOrd="3" destOrd="0" parTransId="{76FD0552-B49F-4420-AEF5-A6E35A9329DB}" sibTransId="{5C38B724-047C-4AC3-879B-C3A70B62FE84}"/>
    <dgm:cxn modelId="{819C8617-572E-4F21-A517-E2A208E63D08}" type="presOf" srcId="{C29010C1-76B9-4523-B77C-23F66E00C362}" destId="{94466AC3-AC49-4772-BEDD-BA0B925370D1}" srcOrd="0" destOrd="0" presId="urn:microsoft.com/office/officeart/2005/8/layout/lProcess2"/>
    <dgm:cxn modelId="{9C674B9F-A614-4641-8BDA-B9502D9AA711}" type="presOf" srcId="{663C08FA-FEA9-4EF4-A735-65FF06AC1D01}" destId="{D78DBE27-C4D6-4783-914D-EF01629B15B8}" srcOrd="0" destOrd="0" presId="urn:microsoft.com/office/officeart/2005/8/layout/lProcess2"/>
    <dgm:cxn modelId="{BBE65025-59A6-4DCA-AA24-6E84A13B5F5D}" srcId="{0A9BD602-C39D-4484-8DC3-C5907DD50539}" destId="{B59C9F87-6D18-4878-A36B-210A937A2507}" srcOrd="0" destOrd="0" parTransId="{D321608C-A12A-4B41-B555-EDB9938BDD97}" sibTransId="{61BEC4DE-613C-4BF9-B0E3-7FD5529B401F}"/>
    <dgm:cxn modelId="{F57D6732-CED3-4756-A03B-BDDF9C58FAE7}" type="presOf" srcId="{1099AA3F-11BD-4299-985C-F63F405A5B70}" destId="{FBBB7F9D-50F9-4357-B727-EF9F5C588ABD}" srcOrd="0" destOrd="0" presId="urn:microsoft.com/office/officeart/2005/8/layout/lProcess2"/>
    <dgm:cxn modelId="{D30454E1-FE9B-4722-B976-65299D567543}" srcId="{0A9BD602-C39D-4484-8DC3-C5907DD50539}" destId="{172E88C1-5E1C-4B58-B9AB-A49A34B1B18A}" srcOrd="2" destOrd="0" parTransId="{02E2F02F-B289-46C7-B734-94C191AD2824}" sibTransId="{A37D4809-392F-4A64-B481-785BF9AD8803}"/>
    <dgm:cxn modelId="{A9A72E76-2413-49CE-BAA4-5D7E872F6B07}" srcId="{6748FD50-D3B8-4FCA-9F7C-3204B3732068}" destId="{4400DBB5-B253-4AD9-829F-E63B11DA1992}" srcOrd="1" destOrd="0" parTransId="{263E739D-144E-4EF3-9A57-37540B5AE739}" sibTransId="{B6998545-1002-473F-93CB-0BB047580187}"/>
    <dgm:cxn modelId="{92CC2E8A-105C-4784-A19C-6DFFBCE654CF}" type="presOf" srcId="{594AAB13-D374-4D53-A057-F569B119C547}" destId="{FCDC3277-424B-4FCA-BBB0-4E212B31DB52}" srcOrd="1" destOrd="0" presId="urn:microsoft.com/office/officeart/2005/8/layout/lProcess2"/>
    <dgm:cxn modelId="{E17D002B-D72E-4D72-934D-35613115857C}" type="presOf" srcId="{41AEF084-9E64-46ED-9D44-8A2ACEC6A3C0}" destId="{DCDD64E8-1915-43B0-852D-C433B3732ACB}" srcOrd="0" destOrd="0" presId="urn:microsoft.com/office/officeart/2005/8/layout/lProcess2"/>
    <dgm:cxn modelId="{ECF0333F-A73B-426D-8457-17E9975F3376}" type="presOf" srcId="{8635B451-FB1C-4748-A2D4-937915B1200B}" destId="{2B9F0AD9-3D4B-4F07-B5A6-1026A423F731}" srcOrd="0" destOrd="0" presId="urn:microsoft.com/office/officeart/2005/8/layout/lProcess2"/>
    <dgm:cxn modelId="{A1CD8A8B-7341-4306-A534-EE415E1A141E}" type="presOf" srcId="{6748FD50-D3B8-4FCA-9F7C-3204B3732068}" destId="{F4538B03-2DFD-40AD-8512-CE7D2D05E40A}" srcOrd="0" destOrd="0" presId="urn:microsoft.com/office/officeart/2005/8/layout/lProcess2"/>
    <dgm:cxn modelId="{761DDF92-5FFA-4E82-968D-A970A6D2BE46}" srcId="{594AAB13-D374-4D53-A057-F569B119C547}" destId="{8635B451-FB1C-4748-A2D4-937915B1200B}" srcOrd="0" destOrd="0" parTransId="{574462C6-33C2-4142-9063-07A7415D9884}" sibTransId="{45BBFA7B-6DAA-4F0A-8EEE-5379F09DCADF}"/>
    <dgm:cxn modelId="{498E9F84-3DB3-4A2D-AEE5-2FD912FDBBDB}" type="presOf" srcId="{4400DBB5-B253-4AD9-829F-E63B11DA1992}" destId="{C3AEE605-6482-4A04-844B-C7BF28BC1071}" srcOrd="0" destOrd="0" presId="urn:microsoft.com/office/officeart/2005/8/layout/lProcess2"/>
    <dgm:cxn modelId="{9C736253-B9D2-4168-A20E-28B7E59FAC46}" srcId="{1BD2A9A9-5E29-4887-B344-D3D4D5E31E55}" destId="{0A9BD602-C39D-4484-8DC3-C5907DD50539}" srcOrd="2" destOrd="0" parTransId="{2EB33CA5-5311-47C0-9E72-FB1C81B59C10}" sibTransId="{4A437FA3-39B0-486C-A7C3-917FAE30460F}"/>
    <dgm:cxn modelId="{9CEEBDD4-7DB3-4BF7-A74C-D5FEDD258CEE}" srcId="{6748FD50-D3B8-4FCA-9F7C-3204B3732068}" destId="{663C08FA-FEA9-4EF4-A735-65FF06AC1D01}" srcOrd="2" destOrd="0" parTransId="{72DDBE79-FC00-441C-BD7B-84B2A009C160}" sibTransId="{0B01899D-428A-471D-B5A1-9948FB9B6D88}"/>
    <dgm:cxn modelId="{1042E3BA-6111-455D-9F16-389A8F646295}" srcId="{594AAB13-D374-4D53-A057-F569B119C547}" destId="{C29010C1-76B9-4523-B77C-23F66E00C362}" srcOrd="1" destOrd="0" parTransId="{ACDC4A7D-CC10-48C1-BF01-FD8043AB47D3}" sibTransId="{FDE18398-ABF8-4478-AF6D-12B0A2F46F42}"/>
    <dgm:cxn modelId="{580CFF47-C273-4A4C-BCD9-B6BD662DEBB7}" type="presParOf" srcId="{84C5EBCA-0D92-4A02-AB3A-1A6B021A1D30}" destId="{B2E6B49D-E921-48E1-A44D-A8FB594A0E76}" srcOrd="0" destOrd="0" presId="urn:microsoft.com/office/officeart/2005/8/layout/lProcess2"/>
    <dgm:cxn modelId="{A66067E9-DBD1-4D91-B6B1-7FECE07B6597}" type="presParOf" srcId="{B2E6B49D-E921-48E1-A44D-A8FB594A0E76}" destId="{7B613DC3-2BB0-40C0-BE94-A1CD0E0FAE62}" srcOrd="0" destOrd="0" presId="urn:microsoft.com/office/officeart/2005/8/layout/lProcess2"/>
    <dgm:cxn modelId="{8CB0DC75-9AFE-404D-A116-8A0064458AFF}" type="presParOf" srcId="{B2E6B49D-E921-48E1-A44D-A8FB594A0E76}" destId="{FCDC3277-424B-4FCA-BBB0-4E212B31DB52}" srcOrd="1" destOrd="0" presId="urn:microsoft.com/office/officeart/2005/8/layout/lProcess2"/>
    <dgm:cxn modelId="{F8AEF3F0-D6F2-4020-B836-24E40C7C150B}" type="presParOf" srcId="{B2E6B49D-E921-48E1-A44D-A8FB594A0E76}" destId="{B725364D-9815-40C8-9ED4-69E24FA8C2B9}" srcOrd="2" destOrd="0" presId="urn:microsoft.com/office/officeart/2005/8/layout/lProcess2"/>
    <dgm:cxn modelId="{536E7673-3FEC-4412-B0D2-D00251E1E69A}" type="presParOf" srcId="{B725364D-9815-40C8-9ED4-69E24FA8C2B9}" destId="{D8E97080-D72A-4BD5-8D05-4F9B8562D5F1}" srcOrd="0" destOrd="0" presId="urn:microsoft.com/office/officeart/2005/8/layout/lProcess2"/>
    <dgm:cxn modelId="{73785233-A8D0-4018-B7EA-E4CD91276C97}" type="presParOf" srcId="{D8E97080-D72A-4BD5-8D05-4F9B8562D5F1}" destId="{2B9F0AD9-3D4B-4F07-B5A6-1026A423F731}" srcOrd="0" destOrd="0" presId="urn:microsoft.com/office/officeart/2005/8/layout/lProcess2"/>
    <dgm:cxn modelId="{731C92B8-A6F0-442D-9577-47164CBC74BE}" type="presParOf" srcId="{D8E97080-D72A-4BD5-8D05-4F9B8562D5F1}" destId="{58A0B14B-7CBB-4299-A27E-3EAA85F04E3A}" srcOrd="1" destOrd="0" presId="urn:microsoft.com/office/officeart/2005/8/layout/lProcess2"/>
    <dgm:cxn modelId="{0FB5C8CF-9C42-4525-B2AD-C6FA130BB0F0}" type="presParOf" srcId="{D8E97080-D72A-4BD5-8D05-4F9B8562D5F1}" destId="{94466AC3-AC49-4772-BEDD-BA0B925370D1}" srcOrd="2" destOrd="0" presId="urn:microsoft.com/office/officeart/2005/8/layout/lProcess2"/>
    <dgm:cxn modelId="{DF0CE0CB-E650-4323-AF9F-4B980FFC497D}" type="presParOf" srcId="{84C5EBCA-0D92-4A02-AB3A-1A6B021A1D30}" destId="{921D3B60-F865-48D7-89EF-1C8DBB9C5325}" srcOrd="1" destOrd="0" presId="urn:microsoft.com/office/officeart/2005/8/layout/lProcess2"/>
    <dgm:cxn modelId="{725B2BBE-9D22-4EE6-A722-3F7F9A05DEEA}" type="presParOf" srcId="{84C5EBCA-0D92-4A02-AB3A-1A6B021A1D30}" destId="{C60C298F-DC50-433C-859F-548F1C9A05D6}" srcOrd="2" destOrd="0" presId="urn:microsoft.com/office/officeart/2005/8/layout/lProcess2"/>
    <dgm:cxn modelId="{C7A8E24D-3ED4-402A-A95A-00E3EA912494}" type="presParOf" srcId="{C60C298F-DC50-433C-859F-548F1C9A05D6}" destId="{F4538B03-2DFD-40AD-8512-CE7D2D05E40A}" srcOrd="0" destOrd="0" presId="urn:microsoft.com/office/officeart/2005/8/layout/lProcess2"/>
    <dgm:cxn modelId="{4CE2E710-C1AD-4634-98FE-0AADB491BF1D}" type="presParOf" srcId="{C60C298F-DC50-433C-859F-548F1C9A05D6}" destId="{ECD794C1-CA3D-4E58-80D4-624B391D9E35}" srcOrd="1" destOrd="0" presId="urn:microsoft.com/office/officeart/2005/8/layout/lProcess2"/>
    <dgm:cxn modelId="{2B224DF9-CBD9-48A1-A1CA-61A7081E6CFF}" type="presParOf" srcId="{C60C298F-DC50-433C-859F-548F1C9A05D6}" destId="{5F9CF5BE-407B-4745-B416-B3C64E5A6ED9}" srcOrd="2" destOrd="0" presId="urn:microsoft.com/office/officeart/2005/8/layout/lProcess2"/>
    <dgm:cxn modelId="{36FD6641-2C59-4076-A03D-0ED3C834944A}" type="presParOf" srcId="{5F9CF5BE-407B-4745-B416-B3C64E5A6ED9}" destId="{EF850C9F-41B0-4CB4-B2CF-2E68B8F7C0CD}" srcOrd="0" destOrd="0" presId="urn:microsoft.com/office/officeart/2005/8/layout/lProcess2"/>
    <dgm:cxn modelId="{3F24A42F-994F-4667-95F3-CD08DCF96658}" type="presParOf" srcId="{EF850C9F-41B0-4CB4-B2CF-2E68B8F7C0CD}" destId="{DCDD64E8-1915-43B0-852D-C433B3732ACB}" srcOrd="0" destOrd="0" presId="urn:microsoft.com/office/officeart/2005/8/layout/lProcess2"/>
    <dgm:cxn modelId="{D93369A3-209F-4701-8D46-FB2EB6BE99CB}" type="presParOf" srcId="{EF850C9F-41B0-4CB4-B2CF-2E68B8F7C0CD}" destId="{642C0BB2-AE7A-4C2B-91BD-FD6E048C281F}" srcOrd="1" destOrd="0" presId="urn:microsoft.com/office/officeart/2005/8/layout/lProcess2"/>
    <dgm:cxn modelId="{713E4D11-8641-4875-9077-7F09C9CBD906}" type="presParOf" srcId="{EF850C9F-41B0-4CB4-B2CF-2E68B8F7C0CD}" destId="{C3AEE605-6482-4A04-844B-C7BF28BC1071}" srcOrd="2" destOrd="0" presId="urn:microsoft.com/office/officeart/2005/8/layout/lProcess2"/>
    <dgm:cxn modelId="{6CB08138-1F91-47EC-BC03-80489A68D176}" type="presParOf" srcId="{EF850C9F-41B0-4CB4-B2CF-2E68B8F7C0CD}" destId="{B34D8271-98D3-4A4F-A562-F6BE365B91B4}" srcOrd="3" destOrd="0" presId="urn:microsoft.com/office/officeart/2005/8/layout/lProcess2"/>
    <dgm:cxn modelId="{7F12E867-C46E-401F-813D-C971E22AED08}" type="presParOf" srcId="{EF850C9F-41B0-4CB4-B2CF-2E68B8F7C0CD}" destId="{D78DBE27-C4D6-4783-914D-EF01629B15B8}" srcOrd="4" destOrd="0" presId="urn:microsoft.com/office/officeart/2005/8/layout/lProcess2"/>
    <dgm:cxn modelId="{A246DF96-94CC-42ED-93EB-61378611445A}" type="presParOf" srcId="{EF850C9F-41B0-4CB4-B2CF-2E68B8F7C0CD}" destId="{D81B4487-D092-4888-8F0D-8D2A6A03E1D1}" srcOrd="5" destOrd="0" presId="urn:microsoft.com/office/officeart/2005/8/layout/lProcess2"/>
    <dgm:cxn modelId="{2350D803-CC2B-4ADF-85F9-09C41416C7A9}" type="presParOf" srcId="{EF850C9F-41B0-4CB4-B2CF-2E68B8F7C0CD}" destId="{FE2A8770-1B77-44A9-9A50-EB2B87452A3B}" srcOrd="6" destOrd="0" presId="urn:microsoft.com/office/officeart/2005/8/layout/lProcess2"/>
    <dgm:cxn modelId="{5201CA75-14E4-47B4-968B-F38D7CF56B9F}" type="presParOf" srcId="{84C5EBCA-0D92-4A02-AB3A-1A6B021A1D30}" destId="{D8D6045E-2B30-4B94-AD2C-191927C6CBB0}" srcOrd="3" destOrd="0" presId="urn:microsoft.com/office/officeart/2005/8/layout/lProcess2"/>
    <dgm:cxn modelId="{32B4A958-85A7-4141-8BFF-04EECB66F0BA}" type="presParOf" srcId="{84C5EBCA-0D92-4A02-AB3A-1A6B021A1D30}" destId="{89A5453D-0380-4CDB-93C6-6A4A962D9BFF}" srcOrd="4" destOrd="0" presId="urn:microsoft.com/office/officeart/2005/8/layout/lProcess2"/>
    <dgm:cxn modelId="{3F1EF08C-E5B8-481C-8824-2117D77DC0ED}" type="presParOf" srcId="{89A5453D-0380-4CDB-93C6-6A4A962D9BFF}" destId="{A0BCECBB-64B8-42CC-86A7-86899642DC7A}" srcOrd="0" destOrd="0" presId="urn:microsoft.com/office/officeart/2005/8/layout/lProcess2"/>
    <dgm:cxn modelId="{EF038E84-BE94-4EC4-BB1A-39290103FD12}" type="presParOf" srcId="{89A5453D-0380-4CDB-93C6-6A4A962D9BFF}" destId="{0F23C350-360E-4267-8795-0FAFABE70EFA}" srcOrd="1" destOrd="0" presId="urn:microsoft.com/office/officeart/2005/8/layout/lProcess2"/>
    <dgm:cxn modelId="{3609D3C0-DF60-4E8F-B79A-000758C0E99A}" type="presParOf" srcId="{89A5453D-0380-4CDB-93C6-6A4A962D9BFF}" destId="{60F07FCE-EF47-4766-8C46-04B4DE117AB8}" srcOrd="2" destOrd="0" presId="urn:microsoft.com/office/officeart/2005/8/layout/lProcess2"/>
    <dgm:cxn modelId="{EB818AB1-7859-47FE-8128-AFC30D36B8AB}" type="presParOf" srcId="{60F07FCE-EF47-4766-8C46-04B4DE117AB8}" destId="{3B67BC06-BA7F-4B77-B57C-C4460BFBF8C4}" srcOrd="0" destOrd="0" presId="urn:microsoft.com/office/officeart/2005/8/layout/lProcess2"/>
    <dgm:cxn modelId="{9D84BCCB-D6FD-4D99-8261-2A776F4C8416}" type="presParOf" srcId="{3B67BC06-BA7F-4B77-B57C-C4460BFBF8C4}" destId="{AB0E5463-11EA-4D80-8F36-256A2539B76E}" srcOrd="0" destOrd="0" presId="urn:microsoft.com/office/officeart/2005/8/layout/lProcess2"/>
    <dgm:cxn modelId="{CABDF432-CB7B-440C-BFE3-433E60A9598E}" type="presParOf" srcId="{3B67BC06-BA7F-4B77-B57C-C4460BFBF8C4}" destId="{A5011831-79F1-4D70-B157-E20E1B456A8D}" srcOrd="1" destOrd="0" presId="urn:microsoft.com/office/officeart/2005/8/layout/lProcess2"/>
    <dgm:cxn modelId="{DC4E50DB-1300-48A3-B094-B1C683C76993}" type="presParOf" srcId="{3B67BC06-BA7F-4B77-B57C-C4460BFBF8C4}" destId="{634F2AF8-6910-47B3-80D2-8E2C2357A5DB}" srcOrd="2" destOrd="0" presId="urn:microsoft.com/office/officeart/2005/8/layout/lProcess2"/>
    <dgm:cxn modelId="{D5F096B8-8EEC-4146-B16C-FA2857F86ADE}" type="presParOf" srcId="{3B67BC06-BA7F-4B77-B57C-C4460BFBF8C4}" destId="{6D023C6A-0C8E-4EA2-B887-1040E4450CF2}" srcOrd="3" destOrd="0" presId="urn:microsoft.com/office/officeart/2005/8/layout/lProcess2"/>
    <dgm:cxn modelId="{11CCDC0F-8480-49A8-8259-0C6424645108}" type="presParOf" srcId="{3B67BC06-BA7F-4B77-B57C-C4460BFBF8C4}" destId="{065B678D-B53A-4BD3-B7C4-03A6A3E1D6E9}" srcOrd="4" destOrd="0" presId="urn:microsoft.com/office/officeart/2005/8/layout/lProcess2"/>
    <dgm:cxn modelId="{576F2E25-49F9-4756-82FC-3420E9887E2F}" type="presParOf" srcId="{3B67BC06-BA7F-4B77-B57C-C4460BFBF8C4}" destId="{5CACE49F-401E-4031-9497-7E5DF7C2DD47}" srcOrd="5" destOrd="0" presId="urn:microsoft.com/office/officeart/2005/8/layout/lProcess2"/>
    <dgm:cxn modelId="{F9A696A6-5AFE-4D95-9AED-7D7164B26FCA}" type="presParOf" srcId="{3B67BC06-BA7F-4B77-B57C-C4460BFBF8C4}" destId="{FBBB7F9D-50F9-4357-B727-EF9F5C588ABD}" srcOrd="6" destOrd="0" presId="urn:microsoft.com/office/officeart/2005/8/layout/lProcess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A1A23DE9-55C9-4FFE-B856-9F4F2AA0797B}" type="doc">
      <dgm:prSet loTypeId="urn:microsoft.com/office/officeart/2005/8/layout/process5" loCatId="process" qsTypeId="urn:microsoft.com/office/officeart/2005/8/quickstyle/simple1" qsCatId="simple" csTypeId="urn:microsoft.com/office/officeart/2005/8/colors/accent1_2" csCatId="accent1" phldr="1"/>
      <dgm:spPr/>
      <dgm:t>
        <a:bodyPr/>
        <a:lstStyle/>
        <a:p>
          <a:endParaRPr lang="de-CH"/>
        </a:p>
      </dgm:t>
    </dgm:pt>
    <dgm:pt modelId="{63566CF2-CF96-4AA6-A726-EE4ED74550F7}">
      <dgm:prSet phldrT="[Text]" custT="1"/>
      <dgm:spPr/>
      <dgm:t>
        <a:bodyPr/>
        <a:lstStyle/>
        <a:p>
          <a:r>
            <a:rPr lang="de-CH" sz="1800" b="1" dirty="0">
              <a:latin typeface="Calibri" panose="020F0502020204030204" pitchFamily="34" charset="0"/>
              <a:cs typeface="Calibri" panose="020F0502020204030204" pitchFamily="34" charset="0"/>
            </a:rPr>
            <a:t>Zuteilung an zuständige Direktion</a:t>
          </a:r>
          <a:r>
            <a:rPr lang="de-CH" sz="1800" dirty="0">
              <a:latin typeface="Calibri" panose="020F0502020204030204" pitchFamily="34" charset="0"/>
              <a:cs typeface="Calibri" panose="020F0502020204030204" pitchFamily="34" charset="0"/>
            </a:rPr>
            <a:t/>
          </a:r>
          <a:br>
            <a:rPr lang="de-CH" sz="1800" dirty="0">
              <a:latin typeface="Calibri" panose="020F0502020204030204" pitchFamily="34" charset="0"/>
              <a:cs typeface="Calibri" panose="020F0502020204030204" pitchFamily="34" charset="0"/>
            </a:rPr>
          </a:br>
          <a:r>
            <a:rPr lang="de-CH" sz="1400" dirty="0">
              <a:latin typeface="Calibri" panose="020F0502020204030204" pitchFamily="34" charset="0"/>
              <a:cs typeface="Calibri" panose="020F0502020204030204" pitchFamily="34" charset="0"/>
            </a:rPr>
            <a:t>(allenfalls Einbezug anderer Direktionen/Ämter)</a:t>
          </a:r>
        </a:p>
      </dgm:t>
    </dgm:pt>
    <dgm:pt modelId="{77508DC3-C224-44F0-863F-D7F2F6380D50}" type="parTrans" cxnId="{EE52C876-630A-4E09-AEF2-B30F9CDF45C5}">
      <dgm:prSet/>
      <dgm:spPr/>
      <dgm:t>
        <a:bodyPr/>
        <a:lstStyle/>
        <a:p>
          <a:endParaRPr lang="de-CH"/>
        </a:p>
      </dgm:t>
    </dgm:pt>
    <dgm:pt modelId="{1C097B22-DB8B-42B5-A796-BB911508BEEF}" type="sibTrans" cxnId="{EE52C876-630A-4E09-AEF2-B30F9CDF45C5}">
      <dgm:prSet/>
      <dgm:spPr/>
      <dgm:t>
        <a:bodyPr/>
        <a:lstStyle/>
        <a:p>
          <a:endParaRPr lang="de-CH"/>
        </a:p>
      </dgm:t>
    </dgm:pt>
    <dgm:pt modelId="{F920B184-9471-46CC-8CB5-7BEEC28C8FEB}">
      <dgm:prSet phldrT="[Text]" custT="1"/>
      <dgm:spPr/>
      <dgm:t>
        <a:bodyPr/>
        <a:lstStyle/>
        <a:p>
          <a:r>
            <a:rPr lang="de-CH" sz="1800" b="1" dirty="0">
              <a:latin typeface="Calibri" panose="020F0502020204030204" pitchFamily="34" charset="0"/>
              <a:cs typeface="Calibri" panose="020F0502020204030204" pitchFamily="34" charset="0"/>
            </a:rPr>
            <a:t>Regierungsrat  verabschiedet Antwort </a:t>
          </a:r>
          <a:br>
            <a:rPr lang="de-CH" sz="1800" b="1" dirty="0">
              <a:latin typeface="Calibri" panose="020F0502020204030204" pitchFamily="34" charset="0"/>
              <a:cs typeface="Calibri" panose="020F0502020204030204" pitchFamily="34" charset="0"/>
            </a:rPr>
          </a:br>
          <a:r>
            <a:rPr lang="de-CH" sz="1400" b="0" dirty="0">
              <a:latin typeface="Calibri" panose="020F0502020204030204" pitchFamily="34" charset="0"/>
              <a:cs typeface="Calibri" panose="020F0502020204030204" pitchFamily="34" charset="0"/>
            </a:rPr>
            <a:t>(bei Motion/Postulat: Annahme oder Ablehnung)</a:t>
          </a:r>
        </a:p>
      </dgm:t>
    </dgm:pt>
    <dgm:pt modelId="{381B3660-08E9-46EB-BAEB-1F08664D4B69}" type="parTrans" cxnId="{33637AD2-4234-45D1-8806-5BFD8808F81C}">
      <dgm:prSet/>
      <dgm:spPr/>
      <dgm:t>
        <a:bodyPr/>
        <a:lstStyle/>
        <a:p>
          <a:endParaRPr lang="de-CH"/>
        </a:p>
      </dgm:t>
    </dgm:pt>
    <dgm:pt modelId="{88BD76C6-53B0-47F5-96A8-BFD659B3D9C5}" type="sibTrans" cxnId="{33637AD2-4234-45D1-8806-5BFD8808F81C}">
      <dgm:prSet/>
      <dgm:spPr/>
      <dgm:t>
        <a:bodyPr/>
        <a:lstStyle/>
        <a:p>
          <a:endParaRPr lang="de-CH"/>
        </a:p>
      </dgm:t>
    </dgm:pt>
    <dgm:pt modelId="{F733769D-4782-4835-98BC-5B5ACBBE64F5}">
      <dgm:prSet custT="1">
        <dgm:style>
          <a:lnRef idx="2">
            <a:schemeClr val="accent6">
              <a:shade val="50000"/>
            </a:schemeClr>
          </a:lnRef>
          <a:fillRef idx="1">
            <a:schemeClr val="accent6"/>
          </a:fillRef>
          <a:effectRef idx="0">
            <a:schemeClr val="accent6"/>
          </a:effectRef>
          <a:fontRef idx="minor">
            <a:schemeClr val="lt1"/>
          </a:fontRef>
        </dgm:style>
      </dgm:prSet>
      <dgm:spPr/>
      <dgm:t>
        <a:bodyPr/>
        <a:lstStyle/>
        <a:p>
          <a:r>
            <a:rPr lang="de-CH" sz="1800" b="1" dirty="0">
              <a:latin typeface="Calibri" panose="020F0502020204030204" pitchFamily="34" charset="0"/>
              <a:cs typeface="Calibri" panose="020F0502020204030204" pitchFamily="34" charset="0"/>
            </a:rPr>
            <a:t>Verwaltung erarbeitet Antwortentwurf</a:t>
          </a:r>
        </a:p>
      </dgm:t>
    </dgm:pt>
    <dgm:pt modelId="{4B5E3BAC-97B6-4AAA-AAD5-78CEF47ECBF0}" type="parTrans" cxnId="{83A51341-91D0-4374-8FFE-7E2E8770589D}">
      <dgm:prSet/>
      <dgm:spPr/>
      <dgm:t>
        <a:bodyPr/>
        <a:lstStyle/>
        <a:p>
          <a:endParaRPr lang="de-CH"/>
        </a:p>
      </dgm:t>
    </dgm:pt>
    <dgm:pt modelId="{1A4A0F11-1181-48D7-A942-7CE3D7F84ED8}" type="sibTrans" cxnId="{83A51341-91D0-4374-8FFE-7E2E8770589D}">
      <dgm:prSet/>
      <dgm:spPr/>
      <dgm:t>
        <a:bodyPr/>
        <a:lstStyle/>
        <a:p>
          <a:endParaRPr lang="de-CH"/>
        </a:p>
      </dgm:t>
    </dgm:pt>
    <dgm:pt modelId="{457AD4C1-8A00-460D-B000-0CF5C0E83764}">
      <dgm:prSet custT="1"/>
      <dgm:spPr/>
      <dgm:t>
        <a:bodyPr/>
        <a:lstStyle/>
        <a:p>
          <a:r>
            <a:rPr lang="de-CH" sz="1800" b="1" dirty="0">
              <a:latin typeface="Calibri" panose="020F0502020204030204" pitchFamily="34" charset="0"/>
              <a:cs typeface="Calibri" panose="020F0502020204030204" pitchFamily="34" charset="0"/>
            </a:rPr>
            <a:t>Vorstoss wird eingereicht </a:t>
          </a:r>
          <a:r>
            <a:rPr lang="de-CH" sz="1800" dirty="0">
              <a:latin typeface="Calibri" panose="020F0502020204030204" pitchFamily="34" charset="0"/>
              <a:cs typeface="Calibri" panose="020F0502020204030204" pitchFamily="34" charset="0"/>
            </a:rPr>
            <a:t/>
          </a:r>
          <a:br>
            <a:rPr lang="de-CH" sz="1800" dirty="0">
              <a:latin typeface="Calibri" panose="020F0502020204030204" pitchFamily="34" charset="0"/>
              <a:cs typeface="Calibri" panose="020F0502020204030204" pitchFamily="34" charset="0"/>
            </a:rPr>
          </a:br>
          <a:r>
            <a:rPr lang="de-CH" sz="1400" dirty="0">
              <a:latin typeface="Calibri" panose="020F0502020204030204" pitchFamily="34" charset="0"/>
              <a:cs typeface="Calibri" panose="020F0502020204030204" pitchFamily="34" charset="0"/>
            </a:rPr>
            <a:t>(einzelne oder mehrere Mitglieder des Grossen Rats)</a:t>
          </a:r>
        </a:p>
      </dgm:t>
    </dgm:pt>
    <dgm:pt modelId="{4C7A711C-25BF-4E98-A933-39B1AFBE372F}" type="parTrans" cxnId="{FF81E84B-750F-40EB-B7BA-6CA490F00EF1}">
      <dgm:prSet/>
      <dgm:spPr/>
      <dgm:t>
        <a:bodyPr/>
        <a:lstStyle/>
        <a:p>
          <a:endParaRPr lang="de-CH"/>
        </a:p>
      </dgm:t>
    </dgm:pt>
    <dgm:pt modelId="{62157C67-3F23-4AC9-996B-577D24FC08ED}" type="sibTrans" cxnId="{FF81E84B-750F-40EB-B7BA-6CA490F00EF1}">
      <dgm:prSet/>
      <dgm:spPr/>
      <dgm:t>
        <a:bodyPr/>
        <a:lstStyle/>
        <a:p>
          <a:endParaRPr lang="de-CH"/>
        </a:p>
      </dgm:t>
    </dgm:pt>
    <dgm:pt modelId="{647B1601-E36D-4ED4-933E-1808A3ADFA20}">
      <dgm:prSet custT="1">
        <dgm:style>
          <a:lnRef idx="2">
            <a:schemeClr val="accent3">
              <a:shade val="50000"/>
            </a:schemeClr>
          </a:lnRef>
          <a:fillRef idx="1">
            <a:schemeClr val="accent3"/>
          </a:fillRef>
          <a:effectRef idx="0">
            <a:schemeClr val="accent3"/>
          </a:effectRef>
          <a:fontRef idx="minor">
            <a:schemeClr val="lt1"/>
          </a:fontRef>
        </dgm:style>
      </dgm:prSet>
      <dgm:spPr/>
      <dgm:t>
        <a:bodyPr/>
        <a:lstStyle/>
        <a:p>
          <a:r>
            <a:rPr lang="de-CH" sz="1800" b="1" dirty="0">
              <a:latin typeface="Calibri" panose="020F0502020204030204" pitchFamily="34" charset="0"/>
              <a:cs typeface="Calibri" panose="020F0502020204030204" pitchFamily="34" charset="0"/>
            </a:rPr>
            <a:t>Vorstoss wird angenommen </a:t>
          </a:r>
          <a:br>
            <a:rPr lang="de-CH" sz="1800" b="1" dirty="0">
              <a:latin typeface="Calibri" panose="020F0502020204030204" pitchFamily="34" charset="0"/>
              <a:cs typeface="Calibri" panose="020F0502020204030204" pitchFamily="34" charset="0"/>
            </a:rPr>
          </a:br>
          <a:r>
            <a:rPr lang="de-CH" sz="1400" dirty="0">
              <a:latin typeface="Calibri" panose="020F0502020204030204" pitchFamily="34" charset="0"/>
              <a:cs typeface="Calibri" panose="020F0502020204030204" pitchFamily="34" charset="0"/>
            </a:rPr>
            <a:t>(nur bei Motion/Postulat)</a:t>
          </a:r>
        </a:p>
      </dgm:t>
    </dgm:pt>
    <dgm:pt modelId="{129B942F-2C30-4CDB-BF9F-8F5A913D8330}" type="parTrans" cxnId="{B7A0872E-17E5-4A1C-9C0F-BC1C083C3042}">
      <dgm:prSet/>
      <dgm:spPr/>
      <dgm:t>
        <a:bodyPr/>
        <a:lstStyle/>
        <a:p>
          <a:endParaRPr lang="de-CH"/>
        </a:p>
      </dgm:t>
    </dgm:pt>
    <dgm:pt modelId="{C3668C45-C142-42E5-91DB-8A9E7F4B881F}" type="sibTrans" cxnId="{B7A0872E-17E5-4A1C-9C0F-BC1C083C3042}">
      <dgm:prSet/>
      <dgm:spPr/>
      <dgm:t>
        <a:bodyPr/>
        <a:lstStyle/>
        <a:p>
          <a:endParaRPr lang="de-CH"/>
        </a:p>
      </dgm:t>
    </dgm:pt>
    <dgm:pt modelId="{FCEA54AE-2A8F-43DD-94D7-F3FC6012F283}">
      <dgm:prSet custT="1"/>
      <dgm:spPr/>
      <dgm:t>
        <a:bodyPr/>
        <a:lstStyle/>
        <a:p>
          <a:r>
            <a:rPr lang="de-DE" sz="1800" b="1" dirty="0">
              <a:latin typeface="Calibri" panose="020F0502020204030204" pitchFamily="34" charset="0"/>
              <a:cs typeface="Calibri" panose="020F0502020204030204" pitchFamily="34" charset="0"/>
            </a:rPr>
            <a:t>Debatte im Kantonsparlament</a:t>
          </a:r>
          <a:br>
            <a:rPr lang="de-DE" sz="1800" b="1" dirty="0">
              <a:latin typeface="Calibri" panose="020F0502020204030204" pitchFamily="34" charset="0"/>
              <a:cs typeface="Calibri" panose="020F0502020204030204" pitchFamily="34" charset="0"/>
            </a:rPr>
          </a:br>
          <a:r>
            <a:rPr lang="de-DE" sz="1400" dirty="0">
              <a:latin typeface="Calibri" panose="020F0502020204030204" pitchFamily="34" charset="0"/>
              <a:cs typeface="Calibri" panose="020F0502020204030204" pitchFamily="34" charset="0"/>
            </a:rPr>
            <a:t>(Medien berichten über Debatte</a:t>
          </a:r>
          <a:r>
            <a:rPr lang="de-DE" sz="1400" dirty="0"/>
            <a:t>)</a:t>
          </a:r>
        </a:p>
      </dgm:t>
    </dgm:pt>
    <dgm:pt modelId="{D2DF8D1D-04EE-45D2-8E1E-03D0545A010B}" type="parTrans" cxnId="{D75D26FB-E418-4420-B36B-D8FA23210A74}">
      <dgm:prSet/>
      <dgm:spPr/>
      <dgm:t>
        <a:bodyPr/>
        <a:lstStyle/>
        <a:p>
          <a:endParaRPr lang="de-DE"/>
        </a:p>
      </dgm:t>
    </dgm:pt>
    <dgm:pt modelId="{11ADF075-8C4C-4E32-B8EB-52EF9B2521FA}" type="sibTrans" cxnId="{D75D26FB-E418-4420-B36B-D8FA23210A74}">
      <dgm:prSet/>
      <dgm:spPr/>
      <dgm:t>
        <a:bodyPr/>
        <a:lstStyle/>
        <a:p>
          <a:endParaRPr lang="de-DE"/>
        </a:p>
      </dgm:t>
    </dgm:pt>
    <dgm:pt modelId="{16064C60-1F00-467D-9E10-E11F088615F6}">
      <dgm:prSet custT="1">
        <dgm:style>
          <a:lnRef idx="2">
            <a:schemeClr val="accent6">
              <a:shade val="50000"/>
            </a:schemeClr>
          </a:lnRef>
          <a:fillRef idx="1">
            <a:schemeClr val="accent6"/>
          </a:fillRef>
          <a:effectRef idx="0">
            <a:schemeClr val="accent6"/>
          </a:effectRef>
          <a:fontRef idx="minor">
            <a:schemeClr val="lt1"/>
          </a:fontRef>
        </dgm:style>
      </dgm:prSet>
      <dgm:spPr/>
      <dgm:t>
        <a:bodyPr/>
        <a:lstStyle/>
        <a:p>
          <a:r>
            <a:rPr lang="de-CH" sz="1800" b="1" dirty="0">
              <a:latin typeface="Calibri" panose="020F0502020204030204" pitchFamily="34" charset="0"/>
              <a:cs typeface="Calibri" panose="020F0502020204030204" pitchFamily="34" charset="0"/>
            </a:rPr>
            <a:t>Verwaltung setzt Auftrag um</a:t>
          </a:r>
          <a:br>
            <a:rPr lang="de-CH" sz="1800" b="1" dirty="0">
              <a:latin typeface="Calibri" panose="020F0502020204030204" pitchFamily="34" charset="0"/>
              <a:cs typeface="Calibri" panose="020F0502020204030204" pitchFamily="34" charset="0"/>
            </a:rPr>
          </a:br>
          <a:r>
            <a:rPr lang="de-CH" sz="1400" b="0" dirty="0">
              <a:latin typeface="Calibri" panose="020F0502020204030204" pitchFamily="34" charset="0"/>
              <a:cs typeface="Calibri" panose="020F0502020204030204" pitchFamily="34" charset="0"/>
            </a:rPr>
            <a:t>(z.B. Erarbeitung Gesetzesgrundlage, Erstellung Bericht)</a:t>
          </a:r>
          <a:endParaRPr lang="de-DE" sz="1400" b="0" dirty="0"/>
        </a:p>
      </dgm:t>
    </dgm:pt>
    <dgm:pt modelId="{F9970055-3038-49E5-80B4-3E32010C1BFF}" type="parTrans" cxnId="{8D31E80E-11DA-4B9A-B889-407EBC6362FC}">
      <dgm:prSet/>
      <dgm:spPr/>
      <dgm:t>
        <a:bodyPr/>
        <a:lstStyle/>
        <a:p>
          <a:endParaRPr lang="de-DE"/>
        </a:p>
      </dgm:t>
    </dgm:pt>
    <dgm:pt modelId="{73D8405A-F841-40D2-A66F-41A49BF6A7D0}" type="sibTrans" cxnId="{8D31E80E-11DA-4B9A-B889-407EBC6362FC}">
      <dgm:prSet/>
      <dgm:spPr/>
      <dgm:t>
        <a:bodyPr/>
        <a:lstStyle/>
        <a:p>
          <a:endParaRPr lang="de-DE"/>
        </a:p>
      </dgm:t>
    </dgm:pt>
    <dgm:pt modelId="{9CAD34EC-1ADB-4DCE-BEB8-F22194257355}">
      <dgm:prSet custT="1"/>
      <dgm:spPr/>
      <dgm:t>
        <a:bodyPr/>
        <a:lstStyle/>
        <a:p>
          <a:r>
            <a:rPr lang="de-CH" sz="1800" b="1" dirty="0">
              <a:latin typeface="Calibri" panose="020F0502020204030204" pitchFamily="34" charset="0"/>
              <a:cs typeface="Calibri" panose="020F0502020204030204" pitchFamily="34" charset="0"/>
            </a:rPr>
            <a:t>Regierungsrat  verabschiedet Ergebnis</a:t>
          </a:r>
          <a:endParaRPr lang="de-DE" sz="1800" dirty="0"/>
        </a:p>
      </dgm:t>
    </dgm:pt>
    <dgm:pt modelId="{7431E305-B04A-41DA-BB49-BE470733F160}" type="parTrans" cxnId="{6B3FDC47-3BB4-4350-B086-2F7904A683E2}">
      <dgm:prSet/>
      <dgm:spPr/>
      <dgm:t>
        <a:bodyPr/>
        <a:lstStyle/>
        <a:p>
          <a:endParaRPr lang="de-DE"/>
        </a:p>
      </dgm:t>
    </dgm:pt>
    <dgm:pt modelId="{4FA262B2-BDFD-4F3C-8F6A-3FA7F8A08AC7}" type="sibTrans" cxnId="{6B3FDC47-3BB4-4350-B086-2F7904A683E2}">
      <dgm:prSet/>
      <dgm:spPr/>
      <dgm:t>
        <a:bodyPr/>
        <a:lstStyle/>
        <a:p>
          <a:endParaRPr lang="de-DE"/>
        </a:p>
      </dgm:t>
    </dgm:pt>
    <dgm:pt modelId="{E20BD235-BBD3-4A83-B9DA-D1D11807B881}">
      <dgm:prSet custT="1"/>
      <dgm:spPr/>
      <dgm:t>
        <a:bodyPr/>
        <a:lstStyle/>
        <a:p>
          <a:r>
            <a:rPr lang="de-CH" sz="2000" b="1" dirty="0">
              <a:latin typeface="Calibri" panose="020F0502020204030204" pitchFamily="34" charset="0"/>
              <a:cs typeface="Calibri" panose="020F0502020204030204" pitchFamily="34" charset="0"/>
            </a:rPr>
            <a:t>Debatte im Kantonsparlament</a:t>
          </a:r>
          <a:br>
            <a:rPr lang="de-CH" sz="2000" b="1" dirty="0">
              <a:latin typeface="Calibri" panose="020F0502020204030204" pitchFamily="34" charset="0"/>
              <a:cs typeface="Calibri" panose="020F0502020204030204" pitchFamily="34" charset="0"/>
            </a:rPr>
          </a:br>
          <a:r>
            <a:rPr lang="de-CH" sz="1400" b="0" dirty="0">
              <a:latin typeface="Calibri" panose="020F0502020204030204" pitchFamily="34" charset="0"/>
              <a:cs typeface="Calibri" panose="020F0502020204030204" pitchFamily="34" charset="0"/>
            </a:rPr>
            <a:t>(Bericht: Kenntnisnahme, Gesetz: Verabschiedung)</a:t>
          </a:r>
        </a:p>
      </dgm:t>
    </dgm:pt>
    <dgm:pt modelId="{85787BDA-EFA3-4A2D-AC10-7C1D42C7A9AE}" type="parTrans" cxnId="{3F5B0EEC-7158-4165-932B-9BD957925933}">
      <dgm:prSet/>
      <dgm:spPr/>
      <dgm:t>
        <a:bodyPr/>
        <a:lstStyle/>
        <a:p>
          <a:endParaRPr lang="de-DE"/>
        </a:p>
      </dgm:t>
    </dgm:pt>
    <dgm:pt modelId="{8D53251D-6D36-4229-9B55-A65C569BAAEE}" type="sibTrans" cxnId="{3F5B0EEC-7158-4165-932B-9BD957925933}">
      <dgm:prSet/>
      <dgm:spPr/>
      <dgm:t>
        <a:bodyPr/>
        <a:lstStyle/>
        <a:p>
          <a:endParaRPr lang="de-DE"/>
        </a:p>
      </dgm:t>
    </dgm:pt>
    <dgm:pt modelId="{BC3A7B34-55FF-4D6D-BB19-45AB15491CA1}" type="pres">
      <dgm:prSet presAssocID="{A1A23DE9-55C9-4FFE-B856-9F4F2AA0797B}" presName="diagram" presStyleCnt="0">
        <dgm:presLayoutVars>
          <dgm:dir/>
          <dgm:resizeHandles val="exact"/>
        </dgm:presLayoutVars>
      </dgm:prSet>
      <dgm:spPr/>
      <dgm:t>
        <a:bodyPr/>
        <a:lstStyle/>
        <a:p>
          <a:endParaRPr lang="de-DE"/>
        </a:p>
      </dgm:t>
    </dgm:pt>
    <dgm:pt modelId="{1D2DA103-8054-4E37-8722-07CEC77A9778}" type="pres">
      <dgm:prSet presAssocID="{457AD4C1-8A00-460D-B000-0CF5C0E83764}" presName="node" presStyleLbl="node1" presStyleIdx="0" presStyleCnt="9" custScaleX="324768" custScaleY="333642" custLinFactNeighborX="-69711" custLinFactNeighborY="-352">
        <dgm:presLayoutVars>
          <dgm:bulletEnabled val="1"/>
        </dgm:presLayoutVars>
      </dgm:prSet>
      <dgm:spPr/>
      <dgm:t>
        <a:bodyPr/>
        <a:lstStyle/>
        <a:p>
          <a:endParaRPr lang="de-DE"/>
        </a:p>
      </dgm:t>
    </dgm:pt>
    <dgm:pt modelId="{06B1580F-C84E-4388-84DF-E5E106FB3830}" type="pres">
      <dgm:prSet presAssocID="{62157C67-3F23-4AC9-996B-577D24FC08ED}" presName="sibTrans" presStyleLbl="sibTrans2D1" presStyleIdx="0" presStyleCnt="8"/>
      <dgm:spPr/>
      <dgm:t>
        <a:bodyPr/>
        <a:lstStyle/>
        <a:p>
          <a:endParaRPr lang="de-DE"/>
        </a:p>
      </dgm:t>
    </dgm:pt>
    <dgm:pt modelId="{4765B4F0-B120-49F8-BE6F-A6864C625BF8}" type="pres">
      <dgm:prSet presAssocID="{62157C67-3F23-4AC9-996B-577D24FC08ED}" presName="connectorText" presStyleLbl="sibTrans2D1" presStyleIdx="0" presStyleCnt="8"/>
      <dgm:spPr/>
      <dgm:t>
        <a:bodyPr/>
        <a:lstStyle/>
        <a:p>
          <a:endParaRPr lang="de-DE"/>
        </a:p>
      </dgm:t>
    </dgm:pt>
    <dgm:pt modelId="{EF2310A7-3450-45B1-AC93-F374874728CE}" type="pres">
      <dgm:prSet presAssocID="{63566CF2-CF96-4AA6-A726-EE4ED74550F7}" presName="node" presStyleLbl="node1" presStyleIdx="1" presStyleCnt="9" custScaleX="324768" custScaleY="333642" custLinFactNeighborX="15716" custLinFactNeighborY="-1330">
        <dgm:presLayoutVars>
          <dgm:bulletEnabled val="1"/>
        </dgm:presLayoutVars>
      </dgm:prSet>
      <dgm:spPr/>
      <dgm:t>
        <a:bodyPr/>
        <a:lstStyle/>
        <a:p>
          <a:endParaRPr lang="de-DE"/>
        </a:p>
      </dgm:t>
    </dgm:pt>
    <dgm:pt modelId="{731766A3-EA8B-4F56-9557-C4FBE16303ED}" type="pres">
      <dgm:prSet presAssocID="{1C097B22-DB8B-42B5-A796-BB911508BEEF}" presName="sibTrans" presStyleLbl="sibTrans2D1" presStyleIdx="1" presStyleCnt="8"/>
      <dgm:spPr/>
      <dgm:t>
        <a:bodyPr/>
        <a:lstStyle/>
        <a:p>
          <a:endParaRPr lang="de-DE"/>
        </a:p>
      </dgm:t>
    </dgm:pt>
    <dgm:pt modelId="{24BC6116-0C28-44F6-AFD1-08C5CCC7A229}" type="pres">
      <dgm:prSet presAssocID="{1C097B22-DB8B-42B5-A796-BB911508BEEF}" presName="connectorText" presStyleLbl="sibTrans2D1" presStyleIdx="1" presStyleCnt="8"/>
      <dgm:spPr/>
      <dgm:t>
        <a:bodyPr/>
        <a:lstStyle/>
        <a:p>
          <a:endParaRPr lang="de-DE"/>
        </a:p>
      </dgm:t>
    </dgm:pt>
    <dgm:pt modelId="{0AEC4E7E-0447-42D5-B95C-20F6B345AD41}" type="pres">
      <dgm:prSet presAssocID="{F733769D-4782-4835-98BC-5B5ACBBE64F5}" presName="node" presStyleLbl="node1" presStyleIdx="2" presStyleCnt="9" custScaleX="324768" custScaleY="333642" custLinFactNeighborX="70050" custLinFactNeighborY="-1330">
        <dgm:presLayoutVars>
          <dgm:bulletEnabled val="1"/>
        </dgm:presLayoutVars>
      </dgm:prSet>
      <dgm:spPr/>
      <dgm:t>
        <a:bodyPr/>
        <a:lstStyle/>
        <a:p>
          <a:endParaRPr lang="de-DE"/>
        </a:p>
      </dgm:t>
    </dgm:pt>
    <dgm:pt modelId="{C2FC2335-E466-4B86-983D-594CB82BA246}" type="pres">
      <dgm:prSet presAssocID="{1A4A0F11-1181-48D7-A942-7CE3D7F84ED8}" presName="sibTrans" presStyleLbl="sibTrans2D1" presStyleIdx="2" presStyleCnt="8"/>
      <dgm:spPr/>
      <dgm:t>
        <a:bodyPr/>
        <a:lstStyle/>
        <a:p>
          <a:endParaRPr lang="de-DE"/>
        </a:p>
      </dgm:t>
    </dgm:pt>
    <dgm:pt modelId="{75EE8094-687E-40F4-8FAE-8EE4A7401835}" type="pres">
      <dgm:prSet presAssocID="{1A4A0F11-1181-48D7-A942-7CE3D7F84ED8}" presName="connectorText" presStyleLbl="sibTrans2D1" presStyleIdx="2" presStyleCnt="8"/>
      <dgm:spPr/>
      <dgm:t>
        <a:bodyPr/>
        <a:lstStyle/>
        <a:p>
          <a:endParaRPr lang="de-DE"/>
        </a:p>
      </dgm:t>
    </dgm:pt>
    <dgm:pt modelId="{C753AB73-C1BE-412E-BCE5-2E47EC33C8D4}" type="pres">
      <dgm:prSet presAssocID="{F920B184-9471-46CC-8CB5-7BEEC28C8FEB}" presName="node" presStyleLbl="node1" presStyleIdx="3" presStyleCnt="9" custScaleX="324768" custScaleY="333642" custLinFactNeighborX="70050" custLinFactNeighborY="5252">
        <dgm:presLayoutVars>
          <dgm:bulletEnabled val="1"/>
        </dgm:presLayoutVars>
      </dgm:prSet>
      <dgm:spPr/>
      <dgm:t>
        <a:bodyPr/>
        <a:lstStyle/>
        <a:p>
          <a:endParaRPr lang="de-DE"/>
        </a:p>
      </dgm:t>
    </dgm:pt>
    <dgm:pt modelId="{B4DB12CB-932C-46AF-BC00-76D880D2524B}" type="pres">
      <dgm:prSet presAssocID="{88BD76C6-53B0-47F5-96A8-BFD659B3D9C5}" presName="sibTrans" presStyleLbl="sibTrans2D1" presStyleIdx="3" presStyleCnt="8"/>
      <dgm:spPr/>
      <dgm:t>
        <a:bodyPr/>
        <a:lstStyle/>
        <a:p>
          <a:endParaRPr lang="de-DE"/>
        </a:p>
      </dgm:t>
    </dgm:pt>
    <dgm:pt modelId="{93BF8FB0-EA4D-4C3B-BF6F-4EFC1B1FD1C1}" type="pres">
      <dgm:prSet presAssocID="{88BD76C6-53B0-47F5-96A8-BFD659B3D9C5}" presName="connectorText" presStyleLbl="sibTrans2D1" presStyleIdx="3" presStyleCnt="8"/>
      <dgm:spPr/>
      <dgm:t>
        <a:bodyPr/>
        <a:lstStyle/>
        <a:p>
          <a:endParaRPr lang="de-DE"/>
        </a:p>
      </dgm:t>
    </dgm:pt>
    <dgm:pt modelId="{354B7B44-31CE-491C-BEAA-EAD4764E3F73}" type="pres">
      <dgm:prSet presAssocID="{FCEA54AE-2A8F-43DD-94D7-F3FC6012F283}" presName="node" presStyleLbl="node1" presStyleIdx="4" presStyleCnt="9" custScaleX="324768" custScaleY="333642" custLinFactNeighborX="15716" custLinFactNeighborY="5252">
        <dgm:presLayoutVars>
          <dgm:bulletEnabled val="1"/>
        </dgm:presLayoutVars>
      </dgm:prSet>
      <dgm:spPr/>
      <dgm:t>
        <a:bodyPr/>
        <a:lstStyle/>
        <a:p>
          <a:endParaRPr lang="de-DE"/>
        </a:p>
      </dgm:t>
    </dgm:pt>
    <dgm:pt modelId="{F2452958-F828-474F-831C-94B634EE9413}" type="pres">
      <dgm:prSet presAssocID="{11ADF075-8C4C-4E32-B8EB-52EF9B2521FA}" presName="sibTrans" presStyleLbl="sibTrans2D1" presStyleIdx="4" presStyleCnt="8" custAng="277761" custLinFactNeighborX="-1014" custLinFactNeighborY="-99672"/>
      <dgm:spPr/>
      <dgm:t>
        <a:bodyPr/>
        <a:lstStyle/>
        <a:p>
          <a:endParaRPr lang="de-DE"/>
        </a:p>
      </dgm:t>
    </dgm:pt>
    <dgm:pt modelId="{782192F0-5CB9-42DA-A993-0A5EA36D7A92}" type="pres">
      <dgm:prSet presAssocID="{11ADF075-8C4C-4E32-B8EB-52EF9B2521FA}" presName="connectorText" presStyleLbl="sibTrans2D1" presStyleIdx="4" presStyleCnt="8"/>
      <dgm:spPr/>
      <dgm:t>
        <a:bodyPr/>
        <a:lstStyle/>
        <a:p>
          <a:endParaRPr lang="de-DE"/>
        </a:p>
      </dgm:t>
    </dgm:pt>
    <dgm:pt modelId="{48A8A43E-03AE-47CE-8D93-330EB93B7F0B}" type="pres">
      <dgm:prSet presAssocID="{647B1601-E36D-4ED4-933E-1808A3ADFA20}" presName="node" presStyleLbl="node1" presStyleIdx="5" presStyleCnt="9" custScaleX="324768" custScaleY="185151" custLinFactNeighborX="-68758" custLinFactNeighborY="79497">
        <dgm:presLayoutVars>
          <dgm:bulletEnabled val="1"/>
        </dgm:presLayoutVars>
      </dgm:prSet>
      <dgm:spPr/>
      <dgm:t>
        <a:bodyPr/>
        <a:lstStyle/>
        <a:p>
          <a:endParaRPr lang="de-DE"/>
        </a:p>
      </dgm:t>
    </dgm:pt>
    <dgm:pt modelId="{E86CBD62-25A3-4F50-BA4D-D8788E1F90C8}" type="pres">
      <dgm:prSet presAssocID="{C3668C45-C142-42E5-91DB-8A9E7F4B881F}" presName="sibTrans" presStyleLbl="sibTrans2D1" presStyleIdx="5" presStyleCnt="8"/>
      <dgm:spPr/>
      <dgm:t>
        <a:bodyPr/>
        <a:lstStyle/>
        <a:p>
          <a:endParaRPr lang="de-DE"/>
        </a:p>
      </dgm:t>
    </dgm:pt>
    <dgm:pt modelId="{EBFBFC73-A2D9-4734-B6B9-BEF36C6903B2}" type="pres">
      <dgm:prSet presAssocID="{C3668C45-C142-42E5-91DB-8A9E7F4B881F}" presName="connectorText" presStyleLbl="sibTrans2D1" presStyleIdx="5" presStyleCnt="8"/>
      <dgm:spPr/>
      <dgm:t>
        <a:bodyPr/>
        <a:lstStyle/>
        <a:p>
          <a:endParaRPr lang="de-DE"/>
        </a:p>
      </dgm:t>
    </dgm:pt>
    <dgm:pt modelId="{19D9123F-A686-4268-9E34-2AA190639BF1}" type="pres">
      <dgm:prSet presAssocID="{16064C60-1F00-467D-9E10-E11F088615F6}" presName="node" presStyleLbl="node1" presStyleIdx="6" presStyleCnt="9" custScaleX="324768" custScaleY="333642" custLinFactNeighborX="-69711" custLinFactNeighborY="2206">
        <dgm:presLayoutVars>
          <dgm:bulletEnabled val="1"/>
        </dgm:presLayoutVars>
      </dgm:prSet>
      <dgm:spPr/>
      <dgm:t>
        <a:bodyPr/>
        <a:lstStyle/>
        <a:p>
          <a:endParaRPr lang="de-DE"/>
        </a:p>
      </dgm:t>
    </dgm:pt>
    <dgm:pt modelId="{113C4C7B-A326-4E9D-A156-115630F38AE2}" type="pres">
      <dgm:prSet presAssocID="{73D8405A-F841-40D2-A66F-41A49BF6A7D0}" presName="sibTrans" presStyleLbl="sibTrans2D1" presStyleIdx="6" presStyleCnt="8"/>
      <dgm:spPr/>
      <dgm:t>
        <a:bodyPr/>
        <a:lstStyle/>
        <a:p>
          <a:endParaRPr lang="de-DE"/>
        </a:p>
      </dgm:t>
    </dgm:pt>
    <dgm:pt modelId="{F0E545C1-735C-4461-828F-F4BA28AAB43E}" type="pres">
      <dgm:prSet presAssocID="{73D8405A-F841-40D2-A66F-41A49BF6A7D0}" presName="connectorText" presStyleLbl="sibTrans2D1" presStyleIdx="6" presStyleCnt="8"/>
      <dgm:spPr/>
      <dgm:t>
        <a:bodyPr/>
        <a:lstStyle/>
        <a:p>
          <a:endParaRPr lang="de-DE"/>
        </a:p>
      </dgm:t>
    </dgm:pt>
    <dgm:pt modelId="{955AB49B-9AFF-4801-BBCC-B9C5A801BC1B}" type="pres">
      <dgm:prSet presAssocID="{9CAD34EC-1ADB-4DCE-BEB8-F22194257355}" presName="node" presStyleLbl="node1" presStyleIdx="7" presStyleCnt="9" custScaleX="324768" custScaleY="333642" custLinFactNeighborX="20102" custLinFactNeighborY="2920">
        <dgm:presLayoutVars>
          <dgm:bulletEnabled val="1"/>
        </dgm:presLayoutVars>
      </dgm:prSet>
      <dgm:spPr/>
      <dgm:t>
        <a:bodyPr/>
        <a:lstStyle/>
        <a:p>
          <a:endParaRPr lang="de-DE"/>
        </a:p>
      </dgm:t>
    </dgm:pt>
    <dgm:pt modelId="{2684D816-5AC4-42C2-9FEF-73C5D87B8BD2}" type="pres">
      <dgm:prSet presAssocID="{4FA262B2-BDFD-4F3C-8F6A-3FA7F8A08AC7}" presName="sibTrans" presStyleLbl="sibTrans2D1" presStyleIdx="7" presStyleCnt="8"/>
      <dgm:spPr/>
      <dgm:t>
        <a:bodyPr/>
        <a:lstStyle/>
        <a:p>
          <a:endParaRPr lang="de-DE"/>
        </a:p>
      </dgm:t>
    </dgm:pt>
    <dgm:pt modelId="{217334F7-AEEB-4B79-8807-2EBD6B37369B}" type="pres">
      <dgm:prSet presAssocID="{4FA262B2-BDFD-4F3C-8F6A-3FA7F8A08AC7}" presName="connectorText" presStyleLbl="sibTrans2D1" presStyleIdx="7" presStyleCnt="8"/>
      <dgm:spPr/>
      <dgm:t>
        <a:bodyPr/>
        <a:lstStyle/>
        <a:p>
          <a:endParaRPr lang="de-DE"/>
        </a:p>
      </dgm:t>
    </dgm:pt>
    <dgm:pt modelId="{ED3E92F4-9065-44EE-9E51-5FF8AB580BF3}" type="pres">
      <dgm:prSet presAssocID="{E20BD235-BBD3-4A83-B9DA-D1D11807B881}" presName="node" presStyleLbl="node1" presStyleIdx="8" presStyleCnt="9" custScaleX="324768" custScaleY="333642" custLinFactNeighborX="70050" custLinFactNeighborY="352">
        <dgm:presLayoutVars>
          <dgm:bulletEnabled val="1"/>
        </dgm:presLayoutVars>
      </dgm:prSet>
      <dgm:spPr/>
      <dgm:t>
        <a:bodyPr/>
        <a:lstStyle/>
        <a:p>
          <a:endParaRPr lang="de-DE"/>
        </a:p>
      </dgm:t>
    </dgm:pt>
  </dgm:ptLst>
  <dgm:cxnLst>
    <dgm:cxn modelId="{45D758CD-172D-47C2-8CF3-69F281779356}" type="presOf" srcId="{73D8405A-F841-40D2-A66F-41A49BF6A7D0}" destId="{F0E545C1-735C-4461-828F-F4BA28AAB43E}" srcOrd="1" destOrd="0" presId="urn:microsoft.com/office/officeart/2005/8/layout/process5"/>
    <dgm:cxn modelId="{3F5B0EEC-7158-4165-932B-9BD957925933}" srcId="{A1A23DE9-55C9-4FFE-B856-9F4F2AA0797B}" destId="{E20BD235-BBD3-4A83-B9DA-D1D11807B881}" srcOrd="8" destOrd="0" parTransId="{85787BDA-EFA3-4A2D-AC10-7C1D42C7A9AE}" sibTransId="{8D53251D-6D36-4229-9B55-A65C569BAAEE}"/>
    <dgm:cxn modelId="{FF81E84B-750F-40EB-B7BA-6CA490F00EF1}" srcId="{A1A23DE9-55C9-4FFE-B856-9F4F2AA0797B}" destId="{457AD4C1-8A00-460D-B000-0CF5C0E83764}" srcOrd="0" destOrd="0" parTransId="{4C7A711C-25BF-4E98-A933-39B1AFBE372F}" sibTransId="{62157C67-3F23-4AC9-996B-577D24FC08ED}"/>
    <dgm:cxn modelId="{295B0652-BE28-4AD3-B800-C90C4CE5F51E}" type="presOf" srcId="{4FA262B2-BDFD-4F3C-8F6A-3FA7F8A08AC7}" destId="{2684D816-5AC4-42C2-9FEF-73C5D87B8BD2}" srcOrd="0" destOrd="0" presId="urn:microsoft.com/office/officeart/2005/8/layout/process5"/>
    <dgm:cxn modelId="{3DA98E74-C6AA-44F6-AB07-3927EFA28DDB}" type="presOf" srcId="{457AD4C1-8A00-460D-B000-0CF5C0E83764}" destId="{1D2DA103-8054-4E37-8722-07CEC77A9778}" srcOrd="0" destOrd="0" presId="urn:microsoft.com/office/officeart/2005/8/layout/process5"/>
    <dgm:cxn modelId="{2D4CD57B-5571-4C61-888D-D7AFBD665590}" type="presOf" srcId="{1A4A0F11-1181-48D7-A942-7CE3D7F84ED8}" destId="{75EE8094-687E-40F4-8FAE-8EE4A7401835}" srcOrd="1" destOrd="0" presId="urn:microsoft.com/office/officeart/2005/8/layout/process5"/>
    <dgm:cxn modelId="{EE52C876-630A-4E09-AEF2-B30F9CDF45C5}" srcId="{A1A23DE9-55C9-4FFE-B856-9F4F2AA0797B}" destId="{63566CF2-CF96-4AA6-A726-EE4ED74550F7}" srcOrd="1" destOrd="0" parTransId="{77508DC3-C224-44F0-863F-D7F2F6380D50}" sibTransId="{1C097B22-DB8B-42B5-A796-BB911508BEEF}"/>
    <dgm:cxn modelId="{F099D7DE-15C4-4CA1-BBAC-8FB3EE5F2BA1}" type="presOf" srcId="{16064C60-1F00-467D-9E10-E11F088615F6}" destId="{19D9123F-A686-4268-9E34-2AA190639BF1}" srcOrd="0" destOrd="0" presId="urn:microsoft.com/office/officeart/2005/8/layout/process5"/>
    <dgm:cxn modelId="{6F745790-DE65-4105-A552-B28D98DCECD2}" type="presOf" srcId="{4FA262B2-BDFD-4F3C-8F6A-3FA7F8A08AC7}" destId="{217334F7-AEEB-4B79-8807-2EBD6B37369B}" srcOrd="1" destOrd="0" presId="urn:microsoft.com/office/officeart/2005/8/layout/process5"/>
    <dgm:cxn modelId="{83A51341-91D0-4374-8FFE-7E2E8770589D}" srcId="{A1A23DE9-55C9-4FFE-B856-9F4F2AA0797B}" destId="{F733769D-4782-4835-98BC-5B5ACBBE64F5}" srcOrd="2" destOrd="0" parTransId="{4B5E3BAC-97B6-4AAA-AAD5-78CEF47ECBF0}" sibTransId="{1A4A0F11-1181-48D7-A942-7CE3D7F84ED8}"/>
    <dgm:cxn modelId="{D75D26FB-E418-4420-B36B-D8FA23210A74}" srcId="{A1A23DE9-55C9-4FFE-B856-9F4F2AA0797B}" destId="{FCEA54AE-2A8F-43DD-94D7-F3FC6012F283}" srcOrd="4" destOrd="0" parTransId="{D2DF8D1D-04EE-45D2-8E1E-03D0545A010B}" sibTransId="{11ADF075-8C4C-4E32-B8EB-52EF9B2521FA}"/>
    <dgm:cxn modelId="{71DEC7E5-BAF7-419D-937C-2D214BBECDCA}" type="presOf" srcId="{62157C67-3F23-4AC9-996B-577D24FC08ED}" destId="{06B1580F-C84E-4388-84DF-E5E106FB3830}" srcOrd="0" destOrd="0" presId="urn:microsoft.com/office/officeart/2005/8/layout/process5"/>
    <dgm:cxn modelId="{70D49F53-4F7F-48E9-B74C-C69D5D665A46}" type="presOf" srcId="{F733769D-4782-4835-98BC-5B5ACBBE64F5}" destId="{0AEC4E7E-0447-42D5-B95C-20F6B345AD41}" srcOrd="0" destOrd="0" presId="urn:microsoft.com/office/officeart/2005/8/layout/process5"/>
    <dgm:cxn modelId="{1722D49D-1180-4F41-8D48-9AA4B8AC388B}" type="presOf" srcId="{FCEA54AE-2A8F-43DD-94D7-F3FC6012F283}" destId="{354B7B44-31CE-491C-BEAA-EAD4764E3F73}" srcOrd="0" destOrd="0" presId="urn:microsoft.com/office/officeart/2005/8/layout/process5"/>
    <dgm:cxn modelId="{A68C4CD3-3CFA-457C-A522-CC9DD30F4831}" type="presOf" srcId="{63566CF2-CF96-4AA6-A726-EE4ED74550F7}" destId="{EF2310A7-3450-45B1-AC93-F374874728CE}" srcOrd="0" destOrd="0" presId="urn:microsoft.com/office/officeart/2005/8/layout/process5"/>
    <dgm:cxn modelId="{6A9473AB-D210-4AE0-B459-21D562C5CE74}" type="presOf" srcId="{1C097B22-DB8B-42B5-A796-BB911508BEEF}" destId="{24BC6116-0C28-44F6-AFD1-08C5CCC7A229}" srcOrd="1" destOrd="0" presId="urn:microsoft.com/office/officeart/2005/8/layout/process5"/>
    <dgm:cxn modelId="{33637AD2-4234-45D1-8806-5BFD8808F81C}" srcId="{A1A23DE9-55C9-4FFE-B856-9F4F2AA0797B}" destId="{F920B184-9471-46CC-8CB5-7BEEC28C8FEB}" srcOrd="3" destOrd="0" parTransId="{381B3660-08E9-46EB-BAEB-1F08664D4B69}" sibTransId="{88BD76C6-53B0-47F5-96A8-BFD659B3D9C5}"/>
    <dgm:cxn modelId="{3A6CA6AE-873F-4599-B3CF-C09DD0085B19}" type="presOf" srcId="{11ADF075-8C4C-4E32-B8EB-52EF9B2521FA}" destId="{F2452958-F828-474F-831C-94B634EE9413}" srcOrd="0" destOrd="0" presId="urn:microsoft.com/office/officeart/2005/8/layout/process5"/>
    <dgm:cxn modelId="{2FE430B9-97E3-4566-9CE2-280712F21BA3}" type="presOf" srcId="{11ADF075-8C4C-4E32-B8EB-52EF9B2521FA}" destId="{782192F0-5CB9-42DA-A993-0A5EA36D7A92}" srcOrd="1" destOrd="0" presId="urn:microsoft.com/office/officeart/2005/8/layout/process5"/>
    <dgm:cxn modelId="{58B6CA3D-17AB-470E-A7AA-6622182CF740}" type="presOf" srcId="{1A4A0F11-1181-48D7-A942-7CE3D7F84ED8}" destId="{C2FC2335-E466-4B86-983D-594CB82BA246}" srcOrd="0" destOrd="0" presId="urn:microsoft.com/office/officeart/2005/8/layout/process5"/>
    <dgm:cxn modelId="{EEC91072-5E64-4606-8491-AB05AA2D795F}" type="presOf" srcId="{F920B184-9471-46CC-8CB5-7BEEC28C8FEB}" destId="{C753AB73-C1BE-412E-BCE5-2E47EC33C8D4}" srcOrd="0" destOrd="0" presId="urn:microsoft.com/office/officeart/2005/8/layout/process5"/>
    <dgm:cxn modelId="{4AF8F531-C158-46D3-A228-D1A46F342573}" type="presOf" srcId="{73D8405A-F841-40D2-A66F-41A49BF6A7D0}" destId="{113C4C7B-A326-4E9D-A156-115630F38AE2}" srcOrd="0" destOrd="0" presId="urn:microsoft.com/office/officeart/2005/8/layout/process5"/>
    <dgm:cxn modelId="{D2246B37-3711-4326-8CEC-210B4AD8E4F4}" type="presOf" srcId="{C3668C45-C142-42E5-91DB-8A9E7F4B881F}" destId="{EBFBFC73-A2D9-4734-B6B9-BEF36C6903B2}" srcOrd="1" destOrd="0" presId="urn:microsoft.com/office/officeart/2005/8/layout/process5"/>
    <dgm:cxn modelId="{A5E421AA-F59B-4FBF-9843-94381C64F903}" type="presOf" srcId="{9CAD34EC-1ADB-4DCE-BEB8-F22194257355}" destId="{955AB49B-9AFF-4801-BBCC-B9C5A801BC1B}" srcOrd="0" destOrd="0" presId="urn:microsoft.com/office/officeart/2005/8/layout/process5"/>
    <dgm:cxn modelId="{6B3FDC47-3BB4-4350-B086-2F7904A683E2}" srcId="{A1A23DE9-55C9-4FFE-B856-9F4F2AA0797B}" destId="{9CAD34EC-1ADB-4DCE-BEB8-F22194257355}" srcOrd="7" destOrd="0" parTransId="{7431E305-B04A-41DA-BB49-BE470733F160}" sibTransId="{4FA262B2-BDFD-4F3C-8F6A-3FA7F8A08AC7}"/>
    <dgm:cxn modelId="{B7A0872E-17E5-4A1C-9C0F-BC1C083C3042}" srcId="{A1A23DE9-55C9-4FFE-B856-9F4F2AA0797B}" destId="{647B1601-E36D-4ED4-933E-1808A3ADFA20}" srcOrd="5" destOrd="0" parTransId="{129B942F-2C30-4CDB-BF9F-8F5A913D8330}" sibTransId="{C3668C45-C142-42E5-91DB-8A9E7F4B881F}"/>
    <dgm:cxn modelId="{2409B752-E711-42FF-85E7-C3FD56360EC1}" type="presOf" srcId="{62157C67-3F23-4AC9-996B-577D24FC08ED}" destId="{4765B4F0-B120-49F8-BE6F-A6864C625BF8}" srcOrd="1" destOrd="0" presId="urn:microsoft.com/office/officeart/2005/8/layout/process5"/>
    <dgm:cxn modelId="{EC1D0ED8-F2EC-4F03-9E10-F4897F26D300}" type="presOf" srcId="{88BD76C6-53B0-47F5-96A8-BFD659B3D9C5}" destId="{B4DB12CB-932C-46AF-BC00-76D880D2524B}" srcOrd="0" destOrd="0" presId="urn:microsoft.com/office/officeart/2005/8/layout/process5"/>
    <dgm:cxn modelId="{19F5D0D6-823C-45F8-8191-87348EFF2CB2}" type="presOf" srcId="{88BD76C6-53B0-47F5-96A8-BFD659B3D9C5}" destId="{93BF8FB0-EA4D-4C3B-BF6F-4EFC1B1FD1C1}" srcOrd="1" destOrd="0" presId="urn:microsoft.com/office/officeart/2005/8/layout/process5"/>
    <dgm:cxn modelId="{93121042-FEDD-4B47-B799-2DE99E220235}" type="presOf" srcId="{E20BD235-BBD3-4A83-B9DA-D1D11807B881}" destId="{ED3E92F4-9065-44EE-9E51-5FF8AB580BF3}" srcOrd="0" destOrd="0" presId="urn:microsoft.com/office/officeart/2005/8/layout/process5"/>
    <dgm:cxn modelId="{878241A8-93CD-46D1-8BBD-A92BAC9C0BB9}" type="presOf" srcId="{1C097B22-DB8B-42B5-A796-BB911508BEEF}" destId="{731766A3-EA8B-4F56-9557-C4FBE16303ED}" srcOrd="0" destOrd="0" presId="urn:microsoft.com/office/officeart/2005/8/layout/process5"/>
    <dgm:cxn modelId="{8D31E80E-11DA-4B9A-B889-407EBC6362FC}" srcId="{A1A23DE9-55C9-4FFE-B856-9F4F2AA0797B}" destId="{16064C60-1F00-467D-9E10-E11F088615F6}" srcOrd="6" destOrd="0" parTransId="{F9970055-3038-49E5-80B4-3E32010C1BFF}" sibTransId="{73D8405A-F841-40D2-A66F-41A49BF6A7D0}"/>
    <dgm:cxn modelId="{C60E7008-7622-4112-AEE1-9B8684D20E8B}" type="presOf" srcId="{A1A23DE9-55C9-4FFE-B856-9F4F2AA0797B}" destId="{BC3A7B34-55FF-4D6D-BB19-45AB15491CA1}" srcOrd="0" destOrd="0" presId="urn:microsoft.com/office/officeart/2005/8/layout/process5"/>
    <dgm:cxn modelId="{6029F499-E15D-4A1D-B064-D7951EFD1C30}" type="presOf" srcId="{647B1601-E36D-4ED4-933E-1808A3ADFA20}" destId="{48A8A43E-03AE-47CE-8D93-330EB93B7F0B}" srcOrd="0" destOrd="0" presId="urn:microsoft.com/office/officeart/2005/8/layout/process5"/>
    <dgm:cxn modelId="{B15C6AC1-5E0A-4215-BDE3-5090CCAC5E9B}" type="presOf" srcId="{C3668C45-C142-42E5-91DB-8A9E7F4B881F}" destId="{E86CBD62-25A3-4F50-BA4D-D8788E1F90C8}" srcOrd="0" destOrd="0" presId="urn:microsoft.com/office/officeart/2005/8/layout/process5"/>
    <dgm:cxn modelId="{2811A780-DEC0-425D-B444-C18455620B4F}" type="presParOf" srcId="{BC3A7B34-55FF-4D6D-BB19-45AB15491CA1}" destId="{1D2DA103-8054-4E37-8722-07CEC77A9778}" srcOrd="0" destOrd="0" presId="urn:microsoft.com/office/officeart/2005/8/layout/process5"/>
    <dgm:cxn modelId="{B53738BB-3DFD-4742-9873-04337517117A}" type="presParOf" srcId="{BC3A7B34-55FF-4D6D-BB19-45AB15491CA1}" destId="{06B1580F-C84E-4388-84DF-E5E106FB3830}" srcOrd="1" destOrd="0" presId="urn:microsoft.com/office/officeart/2005/8/layout/process5"/>
    <dgm:cxn modelId="{F3CE359D-63AC-445F-85AB-A32A3164FCEA}" type="presParOf" srcId="{06B1580F-C84E-4388-84DF-E5E106FB3830}" destId="{4765B4F0-B120-49F8-BE6F-A6864C625BF8}" srcOrd="0" destOrd="0" presId="urn:microsoft.com/office/officeart/2005/8/layout/process5"/>
    <dgm:cxn modelId="{0DBC8427-2103-4F22-AE46-C650626B9EBE}" type="presParOf" srcId="{BC3A7B34-55FF-4D6D-BB19-45AB15491CA1}" destId="{EF2310A7-3450-45B1-AC93-F374874728CE}" srcOrd="2" destOrd="0" presId="urn:microsoft.com/office/officeart/2005/8/layout/process5"/>
    <dgm:cxn modelId="{DC50D1DB-16BA-4F19-B0F6-3D7E57EDA7DC}" type="presParOf" srcId="{BC3A7B34-55FF-4D6D-BB19-45AB15491CA1}" destId="{731766A3-EA8B-4F56-9557-C4FBE16303ED}" srcOrd="3" destOrd="0" presId="urn:microsoft.com/office/officeart/2005/8/layout/process5"/>
    <dgm:cxn modelId="{3FB34AA1-FCFF-4430-B4D1-F1BB5BB4E763}" type="presParOf" srcId="{731766A3-EA8B-4F56-9557-C4FBE16303ED}" destId="{24BC6116-0C28-44F6-AFD1-08C5CCC7A229}" srcOrd="0" destOrd="0" presId="urn:microsoft.com/office/officeart/2005/8/layout/process5"/>
    <dgm:cxn modelId="{67F8BCD4-413B-42A4-8184-901A50F027AA}" type="presParOf" srcId="{BC3A7B34-55FF-4D6D-BB19-45AB15491CA1}" destId="{0AEC4E7E-0447-42D5-B95C-20F6B345AD41}" srcOrd="4" destOrd="0" presId="urn:microsoft.com/office/officeart/2005/8/layout/process5"/>
    <dgm:cxn modelId="{70E50B25-79F9-42B3-9C63-AD84A8AC1C76}" type="presParOf" srcId="{BC3A7B34-55FF-4D6D-BB19-45AB15491CA1}" destId="{C2FC2335-E466-4B86-983D-594CB82BA246}" srcOrd="5" destOrd="0" presId="urn:microsoft.com/office/officeart/2005/8/layout/process5"/>
    <dgm:cxn modelId="{6244F150-9A8D-4B65-8A12-5125E81134DB}" type="presParOf" srcId="{C2FC2335-E466-4B86-983D-594CB82BA246}" destId="{75EE8094-687E-40F4-8FAE-8EE4A7401835}" srcOrd="0" destOrd="0" presId="urn:microsoft.com/office/officeart/2005/8/layout/process5"/>
    <dgm:cxn modelId="{BFC94371-75C0-4939-A309-D6D905918305}" type="presParOf" srcId="{BC3A7B34-55FF-4D6D-BB19-45AB15491CA1}" destId="{C753AB73-C1BE-412E-BCE5-2E47EC33C8D4}" srcOrd="6" destOrd="0" presId="urn:microsoft.com/office/officeart/2005/8/layout/process5"/>
    <dgm:cxn modelId="{13C84371-500D-4160-BCC6-D39C1071A719}" type="presParOf" srcId="{BC3A7B34-55FF-4D6D-BB19-45AB15491CA1}" destId="{B4DB12CB-932C-46AF-BC00-76D880D2524B}" srcOrd="7" destOrd="0" presId="urn:microsoft.com/office/officeart/2005/8/layout/process5"/>
    <dgm:cxn modelId="{A2A98811-048E-4599-97EC-D19C097CE5BA}" type="presParOf" srcId="{B4DB12CB-932C-46AF-BC00-76D880D2524B}" destId="{93BF8FB0-EA4D-4C3B-BF6F-4EFC1B1FD1C1}" srcOrd="0" destOrd="0" presId="urn:microsoft.com/office/officeart/2005/8/layout/process5"/>
    <dgm:cxn modelId="{5846B4C3-7D74-4566-B90A-551F7DBD843B}" type="presParOf" srcId="{BC3A7B34-55FF-4D6D-BB19-45AB15491CA1}" destId="{354B7B44-31CE-491C-BEAA-EAD4764E3F73}" srcOrd="8" destOrd="0" presId="urn:microsoft.com/office/officeart/2005/8/layout/process5"/>
    <dgm:cxn modelId="{585E1526-D23B-4C6B-BED6-A4F92F518BB7}" type="presParOf" srcId="{BC3A7B34-55FF-4D6D-BB19-45AB15491CA1}" destId="{F2452958-F828-474F-831C-94B634EE9413}" srcOrd="9" destOrd="0" presId="urn:microsoft.com/office/officeart/2005/8/layout/process5"/>
    <dgm:cxn modelId="{3B6B1F54-160E-415D-96D6-84CC96B8EA92}" type="presParOf" srcId="{F2452958-F828-474F-831C-94B634EE9413}" destId="{782192F0-5CB9-42DA-A993-0A5EA36D7A92}" srcOrd="0" destOrd="0" presId="urn:microsoft.com/office/officeart/2005/8/layout/process5"/>
    <dgm:cxn modelId="{0084AF4B-C295-4A96-9259-877937AB71A9}" type="presParOf" srcId="{BC3A7B34-55FF-4D6D-BB19-45AB15491CA1}" destId="{48A8A43E-03AE-47CE-8D93-330EB93B7F0B}" srcOrd="10" destOrd="0" presId="urn:microsoft.com/office/officeart/2005/8/layout/process5"/>
    <dgm:cxn modelId="{F71C326C-6568-4596-80E8-D36776659052}" type="presParOf" srcId="{BC3A7B34-55FF-4D6D-BB19-45AB15491CA1}" destId="{E86CBD62-25A3-4F50-BA4D-D8788E1F90C8}" srcOrd="11" destOrd="0" presId="urn:microsoft.com/office/officeart/2005/8/layout/process5"/>
    <dgm:cxn modelId="{E51F051E-3F50-4680-9DD3-053F094613D9}" type="presParOf" srcId="{E86CBD62-25A3-4F50-BA4D-D8788E1F90C8}" destId="{EBFBFC73-A2D9-4734-B6B9-BEF36C6903B2}" srcOrd="0" destOrd="0" presId="urn:microsoft.com/office/officeart/2005/8/layout/process5"/>
    <dgm:cxn modelId="{B3E33379-4C14-4538-8A6C-B9AECC7E0330}" type="presParOf" srcId="{BC3A7B34-55FF-4D6D-BB19-45AB15491CA1}" destId="{19D9123F-A686-4268-9E34-2AA190639BF1}" srcOrd="12" destOrd="0" presId="urn:microsoft.com/office/officeart/2005/8/layout/process5"/>
    <dgm:cxn modelId="{C854C862-5698-4510-901C-8F2257246198}" type="presParOf" srcId="{BC3A7B34-55FF-4D6D-BB19-45AB15491CA1}" destId="{113C4C7B-A326-4E9D-A156-115630F38AE2}" srcOrd="13" destOrd="0" presId="urn:microsoft.com/office/officeart/2005/8/layout/process5"/>
    <dgm:cxn modelId="{BF6406D9-504F-4FE6-8F0B-9455AACA20D8}" type="presParOf" srcId="{113C4C7B-A326-4E9D-A156-115630F38AE2}" destId="{F0E545C1-735C-4461-828F-F4BA28AAB43E}" srcOrd="0" destOrd="0" presId="urn:microsoft.com/office/officeart/2005/8/layout/process5"/>
    <dgm:cxn modelId="{FCC4BB35-B0BF-421F-9F2A-A8F1FB16EE3F}" type="presParOf" srcId="{BC3A7B34-55FF-4D6D-BB19-45AB15491CA1}" destId="{955AB49B-9AFF-4801-BBCC-B9C5A801BC1B}" srcOrd="14" destOrd="0" presId="urn:microsoft.com/office/officeart/2005/8/layout/process5"/>
    <dgm:cxn modelId="{231D6D64-F959-4D5B-80FD-C830A6E536E2}" type="presParOf" srcId="{BC3A7B34-55FF-4D6D-BB19-45AB15491CA1}" destId="{2684D816-5AC4-42C2-9FEF-73C5D87B8BD2}" srcOrd="15" destOrd="0" presId="urn:microsoft.com/office/officeart/2005/8/layout/process5"/>
    <dgm:cxn modelId="{031B6510-1B38-4F95-A5F6-11696E0C0215}" type="presParOf" srcId="{2684D816-5AC4-42C2-9FEF-73C5D87B8BD2}" destId="{217334F7-AEEB-4B79-8807-2EBD6B37369B}" srcOrd="0" destOrd="0" presId="urn:microsoft.com/office/officeart/2005/8/layout/process5"/>
    <dgm:cxn modelId="{133A8E02-2DD6-4034-B63E-E7ABF1CEC1B7}" type="presParOf" srcId="{BC3A7B34-55FF-4D6D-BB19-45AB15491CA1}" destId="{ED3E92F4-9065-44EE-9E51-5FF8AB580BF3}" srcOrd="16" destOrd="0" presId="urn:microsoft.com/office/officeart/2005/8/layout/process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6097EF80-E53B-40D8-85F2-4C5324E849B4}" type="doc">
      <dgm:prSet loTypeId="urn:microsoft.com/office/officeart/2005/8/layout/radial1" loCatId="cycle" qsTypeId="urn:microsoft.com/office/officeart/2005/8/quickstyle/simple1" qsCatId="simple" csTypeId="urn:microsoft.com/office/officeart/2005/8/colors/accent1_2" csCatId="accent1" phldr="1"/>
      <dgm:spPr/>
      <dgm:t>
        <a:bodyPr/>
        <a:lstStyle/>
        <a:p>
          <a:endParaRPr lang="de-CH"/>
        </a:p>
      </dgm:t>
    </dgm:pt>
    <dgm:pt modelId="{ADB7FEF1-9452-49E4-B3AC-B8FC90549ACD}">
      <dgm:prSet phldrT="[Text]" custT="1"/>
      <dgm:spPr>
        <a:solidFill>
          <a:srgbClr val="0082CA"/>
        </a:solidFill>
      </dgm:spPr>
      <dgm:t>
        <a:bodyPr/>
        <a:lstStyle/>
        <a:p>
          <a:r>
            <a:rPr lang="de-CH" sz="2500" b="0" dirty="0">
              <a:latin typeface="Calibri" panose="020F0502020204030204" pitchFamily="34" charset="0"/>
              <a:cs typeface="Calibri" panose="020F0502020204030204" pitchFamily="34" charset="0"/>
            </a:rPr>
            <a:t>Verwaltung und Politik</a:t>
          </a:r>
          <a:endParaRPr lang="de-CH" sz="2500" b="0" dirty="0">
            <a:solidFill>
              <a:schemeClr val="bg1"/>
            </a:solidFill>
            <a:latin typeface="Calibri" panose="020F0502020204030204" pitchFamily="34" charset="0"/>
            <a:cs typeface="Calibri" panose="020F0502020204030204" pitchFamily="34" charset="0"/>
          </a:endParaRPr>
        </a:p>
      </dgm:t>
    </dgm:pt>
    <dgm:pt modelId="{49CC380C-CEBF-4280-BF54-DF39A075A94C}" type="parTrans" cxnId="{C0CE9174-90D6-4E9C-9E23-C179232979DD}">
      <dgm:prSet/>
      <dgm:spPr/>
      <dgm:t>
        <a:bodyPr/>
        <a:lstStyle/>
        <a:p>
          <a:endParaRPr lang="de-CH" sz="2000">
            <a:solidFill>
              <a:schemeClr val="tx1"/>
            </a:solidFill>
            <a:latin typeface="Calibri" panose="020F0502020204030204" pitchFamily="34" charset="0"/>
            <a:cs typeface="Calibri" panose="020F0502020204030204" pitchFamily="34" charset="0"/>
          </a:endParaRPr>
        </a:p>
      </dgm:t>
    </dgm:pt>
    <dgm:pt modelId="{ED7CAB83-4088-4C66-8509-891B81F60BE0}" type="sibTrans" cxnId="{C0CE9174-90D6-4E9C-9E23-C179232979DD}">
      <dgm:prSet/>
      <dgm:spPr/>
      <dgm:t>
        <a:bodyPr/>
        <a:lstStyle/>
        <a:p>
          <a:endParaRPr lang="de-CH" sz="2000">
            <a:solidFill>
              <a:schemeClr val="tx1"/>
            </a:solidFill>
            <a:latin typeface="Calibri" panose="020F0502020204030204" pitchFamily="34" charset="0"/>
            <a:cs typeface="Calibri" panose="020F0502020204030204" pitchFamily="34" charset="0"/>
          </a:endParaRPr>
        </a:p>
      </dgm:t>
    </dgm:pt>
    <dgm:pt modelId="{1D14AE9E-A432-4805-92B6-5FAFCD7E6421}">
      <dgm:prSet phldrT="[Text]" custT="1"/>
      <dgm:spPr>
        <a:noFill/>
        <a:ln>
          <a:noFill/>
        </a:ln>
      </dgm:spPr>
      <dgm:t>
        <a:bodyPr anchor="b"/>
        <a:lstStyle/>
        <a:p>
          <a:pPr algn="l">
            <a:buFont typeface="Arial" panose="020B0604020202020204" pitchFamily="34" charset="0"/>
            <a:buChar char="•"/>
          </a:pPr>
          <a:r>
            <a:rPr lang="de-CH" sz="2000" b="1" dirty="0">
              <a:solidFill>
                <a:schemeClr val="tx1"/>
              </a:solidFill>
              <a:latin typeface="Calibri" panose="020F0502020204030204" pitchFamily="34" charset="0"/>
              <a:cs typeface="Calibri" panose="020F0502020204030204" pitchFamily="34" charset="0"/>
            </a:rPr>
            <a:t>Die Politik</a:t>
          </a:r>
        </a:p>
      </dgm:t>
    </dgm:pt>
    <dgm:pt modelId="{EC5E317B-B991-446C-A7D9-FDB8A59A7311}" type="sibTrans" cxnId="{EBCD5D63-440A-4027-8492-3098AE7B56E9}">
      <dgm:prSet/>
      <dgm:spPr/>
      <dgm:t>
        <a:bodyPr/>
        <a:lstStyle/>
        <a:p>
          <a:endParaRPr lang="de-CH" sz="2000">
            <a:solidFill>
              <a:schemeClr val="tx1"/>
            </a:solidFill>
            <a:latin typeface="Calibri" panose="020F0502020204030204" pitchFamily="34" charset="0"/>
            <a:cs typeface="Calibri" panose="020F0502020204030204" pitchFamily="34" charset="0"/>
          </a:endParaRPr>
        </a:p>
      </dgm:t>
    </dgm:pt>
    <dgm:pt modelId="{18F8026D-C0E3-4F58-AF84-EDDC893F5E98}" type="parTrans" cxnId="{EBCD5D63-440A-4027-8492-3098AE7B56E9}">
      <dgm:prSet custT="1"/>
      <dgm:spPr>
        <a:ln>
          <a:solidFill>
            <a:srgbClr val="0082CA"/>
          </a:solidFill>
        </a:ln>
      </dgm:spPr>
      <dgm:t>
        <a:bodyPr/>
        <a:lstStyle/>
        <a:p>
          <a:endParaRPr lang="de-CH" sz="2000" dirty="0">
            <a:solidFill>
              <a:schemeClr val="tx1"/>
            </a:solidFill>
            <a:latin typeface="Calibri" panose="020F0502020204030204" pitchFamily="34" charset="0"/>
            <a:cs typeface="Calibri" panose="020F0502020204030204" pitchFamily="34" charset="0"/>
          </a:endParaRPr>
        </a:p>
      </dgm:t>
    </dgm:pt>
    <dgm:pt modelId="{F61AD20D-ACA1-4676-AF67-B7B42A3A16A6}">
      <dgm:prSet phldrT="[Text]" custT="1"/>
      <dgm:spPr>
        <a:noFill/>
        <a:ln>
          <a:noFill/>
        </a:ln>
      </dgm:spPr>
      <dgm:t>
        <a:bodyPr/>
        <a:lstStyle/>
        <a:p>
          <a:pPr algn="l">
            <a:buFont typeface="Arial" panose="020B0604020202020204" pitchFamily="34" charset="0"/>
            <a:buChar char="•"/>
          </a:pPr>
          <a:r>
            <a:rPr lang="de-CH" sz="2000" b="1" dirty="0">
              <a:solidFill>
                <a:schemeClr val="tx1"/>
              </a:solidFill>
              <a:latin typeface="Calibri" panose="020F0502020204030204" pitchFamily="34" charset="0"/>
              <a:cs typeface="Calibri" panose="020F0502020204030204" pitchFamily="34" charset="0"/>
            </a:rPr>
            <a:t>Die Verwaltung …</a:t>
          </a:r>
        </a:p>
      </dgm:t>
    </dgm:pt>
    <dgm:pt modelId="{DDE697F6-41AA-4E03-8E00-C0657A40B38D}" type="sibTrans" cxnId="{25765C91-5AFE-4D73-AE28-29C73906531A}">
      <dgm:prSet/>
      <dgm:spPr/>
      <dgm:t>
        <a:bodyPr/>
        <a:lstStyle/>
        <a:p>
          <a:endParaRPr lang="de-CH" sz="2000">
            <a:solidFill>
              <a:schemeClr val="tx1"/>
            </a:solidFill>
            <a:latin typeface="Calibri" panose="020F0502020204030204" pitchFamily="34" charset="0"/>
            <a:cs typeface="Calibri" panose="020F0502020204030204" pitchFamily="34" charset="0"/>
          </a:endParaRPr>
        </a:p>
      </dgm:t>
    </dgm:pt>
    <dgm:pt modelId="{AF96A774-8C38-4B64-AF4F-66D083270A32}" type="parTrans" cxnId="{25765C91-5AFE-4D73-AE28-29C73906531A}">
      <dgm:prSet custT="1"/>
      <dgm:spPr>
        <a:ln>
          <a:solidFill>
            <a:srgbClr val="0082CA"/>
          </a:solidFill>
        </a:ln>
      </dgm:spPr>
      <dgm:t>
        <a:bodyPr/>
        <a:lstStyle/>
        <a:p>
          <a:endParaRPr lang="de-CH" sz="2000" dirty="0">
            <a:solidFill>
              <a:schemeClr val="tx1"/>
            </a:solidFill>
            <a:latin typeface="Calibri" panose="020F0502020204030204" pitchFamily="34" charset="0"/>
            <a:cs typeface="Calibri" panose="020F0502020204030204" pitchFamily="34" charset="0"/>
          </a:endParaRPr>
        </a:p>
      </dgm:t>
    </dgm:pt>
    <dgm:pt modelId="{889E43C2-9E1F-41A7-AFEB-928D8F0A9A96}">
      <dgm:prSet custT="1"/>
      <dgm:spPr/>
      <dgm:t>
        <a:bodyPr/>
        <a:lstStyle/>
        <a:p>
          <a:pPr>
            <a:buFont typeface="Arial" panose="020B0604020202020204" pitchFamily="34" charset="0"/>
            <a:buChar char="•"/>
          </a:pPr>
          <a:r>
            <a:rPr lang="de-CH" sz="2000" dirty="0">
              <a:solidFill>
                <a:schemeClr val="tx1"/>
              </a:solidFill>
              <a:latin typeface="Calibri" panose="020F0502020204030204" pitchFamily="34" charset="0"/>
              <a:cs typeface="Calibri" panose="020F0502020204030204" pitchFamily="34" charset="0"/>
            </a:rPr>
            <a:t>vollzieht Gesetze</a:t>
          </a:r>
        </a:p>
      </dgm:t>
    </dgm:pt>
    <dgm:pt modelId="{C71F7A1F-5583-46AC-BE42-02D1AE3C4759}" type="parTrans" cxnId="{8F395172-098E-4EB4-86DB-76B11DD35FA1}">
      <dgm:prSet/>
      <dgm:spPr/>
      <dgm:t>
        <a:bodyPr/>
        <a:lstStyle/>
        <a:p>
          <a:endParaRPr lang="de-CH">
            <a:latin typeface="Calibri" panose="020F0502020204030204" pitchFamily="34" charset="0"/>
            <a:cs typeface="Calibri" panose="020F0502020204030204" pitchFamily="34" charset="0"/>
          </a:endParaRPr>
        </a:p>
      </dgm:t>
    </dgm:pt>
    <dgm:pt modelId="{C54012AB-20F1-405F-887A-BA69856C4D8B}" type="sibTrans" cxnId="{8F395172-098E-4EB4-86DB-76B11DD35FA1}">
      <dgm:prSet/>
      <dgm:spPr/>
      <dgm:t>
        <a:bodyPr/>
        <a:lstStyle/>
        <a:p>
          <a:endParaRPr lang="de-CH">
            <a:latin typeface="Calibri" panose="020F0502020204030204" pitchFamily="34" charset="0"/>
            <a:cs typeface="Calibri" panose="020F0502020204030204" pitchFamily="34" charset="0"/>
          </a:endParaRPr>
        </a:p>
      </dgm:t>
    </dgm:pt>
    <dgm:pt modelId="{6ABAF7AB-DA02-4FC2-9A39-E95094DDC74B}">
      <dgm:prSet custT="1"/>
      <dgm:spPr/>
      <dgm:t>
        <a:bodyPr/>
        <a:lstStyle/>
        <a:p>
          <a:pPr>
            <a:buFont typeface="Arial" panose="020B0604020202020204" pitchFamily="34" charset="0"/>
            <a:buChar char="•"/>
          </a:pPr>
          <a:r>
            <a:rPr lang="de-CH" sz="2000" dirty="0">
              <a:solidFill>
                <a:schemeClr val="tx1"/>
              </a:solidFill>
              <a:latin typeface="Calibri" panose="020F0502020204030204" pitchFamily="34" charset="0"/>
              <a:cs typeface="Calibri" panose="020F0502020204030204" pitchFamily="34" charset="0"/>
            </a:rPr>
            <a:t>dient als verlängerter Arm der Regierung</a:t>
          </a:r>
        </a:p>
      </dgm:t>
    </dgm:pt>
    <dgm:pt modelId="{37B092F2-6541-4C84-9287-1646126C6E8A}" type="parTrans" cxnId="{264E26FC-80C3-46FC-9058-2120A90B8C16}">
      <dgm:prSet/>
      <dgm:spPr/>
      <dgm:t>
        <a:bodyPr/>
        <a:lstStyle/>
        <a:p>
          <a:endParaRPr lang="de-CH">
            <a:latin typeface="Calibri" panose="020F0502020204030204" pitchFamily="34" charset="0"/>
            <a:cs typeface="Calibri" panose="020F0502020204030204" pitchFamily="34" charset="0"/>
          </a:endParaRPr>
        </a:p>
      </dgm:t>
    </dgm:pt>
    <dgm:pt modelId="{5631F404-AA15-431F-A354-3C438B9A8078}" type="sibTrans" cxnId="{264E26FC-80C3-46FC-9058-2120A90B8C16}">
      <dgm:prSet/>
      <dgm:spPr/>
      <dgm:t>
        <a:bodyPr/>
        <a:lstStyle/>
        <a:p>
          <a:endParaRPr lang="de-CH">
            <a:latin typeface="Calibri" panose="020F0502020204030204" pitchFamily="34" charset="0"/>
            <a:cs typeface="Calibri" panose="020F0502020204030204" pitchFamily="34" charset="0"/>
          </a:endParaRPr>
        </a:p>
      </dgm:t>
    </dgm:pt>
    <dgm:pt modelId="{FA2DA97C-406F-470D-BED0-C9887F1DD648}">
      <dgm:prSet phldrT="[Text]" custT="1"/>
      <dgm:spPr>
        <a:noFill/>
        <a:ln>
          <a:noFill/>
        </a:ln>
      </dgm:spPr>
      <dgm:t>
        <a:bodyPr anchor="b"/>
        <a:lstStyle/>
        <a:p>
          <a:pPr algn="l">
            <a:buFont typeface="Arial" panose="020B0604020202020204" pitchFamily="34" charset="0"/>
            <a:buChar char="•"/>
          </a:pPr>
          <a:r>
            <a:rPr lang="de-CH" sz="2000" b="0" dirty="0">
              <a:solidFill>
                <a:schemeClr val="tx1"/>
              </a:solidFill>
              <a:latin typeface="Calibri" panose="020F0502020204030204" pitchFamily="34" charset="0"/>
              <a:cs typeface="Calibri" panose="020F0502020204030204" pitchFamily="34" charset="0"/>
            </a:rPr>
            <a:t>Akteure: Parteien, Verbände, Volk</a:t>
          </a:r>
        </a:p>
      </dgm:t>
    </dgm:pt>
    <dgm:pt modelId="{ECDC8B8C-6636-4B76-AE25-505DFD634E3A}" type="parTrans" cxnId="{C7D618A8-6F04-41C4-85C5-272B474175A8}">
      <dgm:prSet/>
      <dgm:spPr/>
      <dgm:t>
        <a:bodyPr/>
        <a:lstStyle/>
        <a:p>
          <a:endParaRPr lang="de-CH"/>
        </a:p>
      </dgm:t>
    </dgm:pt>
    <dgm:pt modelId="{71947A2D-41DA-4F5D-9906-DE8A58F2D0A8}" type="sibTrans" cxnId="{C7D618A8-6F04-41C4-85C5-272B474175A8}">
      <dgm:prSet/>
      <dgm:spPr/>
      <dgm:t>
        <a:bodyPr/>
        <a:lstStyle/>
        <a:p>
          <a:endParaRPr lang="de-CH"/>
        </a:p>
      </dgm:t>
    </dgm:pt>
    <dgm:pt modelId="{89D54B72-9183-4BDB-878A-B05A94AF3DF9}">
      <dgm:prSet phldrT="[Text]" custT="1"/>
      <dgm:spPr>
        <a:noFill/>
        <a:ln>
          <a:noFill/>
        </a:ln>
      </dgm:spPr>
      <dgm:t>
        <a:bodyPr anchor="b"/>
        <a:lstStyle/>
        <a:p>
          <a:pPr algn="l">
            <a:buFont typeface="Arial" panose="020B0604020202020204" pitchFamily="34" charset="0"/>
            <a:buChar char="•"/>
          </a:pPr>
          <a:r>
            <a:rPr lang="de-CH" sz="2000" b="0" dirty="0">
              <a:solidFill>
                <a:schemeClr val="tx1"/>
              </a:solidFill>
              <a:latin typeface="Calibri" panose="020F0502020204030204" pitchFamily="34" charset="0"/>
              <a:cs typeface="Calibri" panose="020F0502020204030204" pitchFamily="34" charset="0"/>
            </a:rPr>
            <a:t>Formelle und informelle Instrumente, um Verwaltungsgeschehen zu beeinflussen</a:t>
          </a:r>
        </a:p>
        <a:p>
          <a:pPr algn="l">
            <a:buFont typeface="Arial" panose="020B0604020202020204" pitchFamily="34" charset="0"/>
            <a:buChar char="•"/>
          </a:pPr>
          <a:endParaRPr lang="de-CH" sz="2000" b="1" dirty="0">
            <a:solidFill>
              <a:schemeClr val="tx1"/>
            </a:solidFill>
            <a:latin typeface="Calibri" panose="020F0502020204030204" pitchFamily="34" charset="0"/>
            <a:cs typeface="Calibri" panose="020F0502020204030204" pitchFamily="34" charset="0"/>
          </a:endParaRPr>
        </a:p>
      </dgm:t>
    </dgm:pt>
    <dgm:pt modelId="{5D702515-1C7F-444F-AD60-0C7C225E07EA}" type="sibTrans" cxnId="{AD53E10F-5538-4D36-9D2F-02D37D090757}">
      <dgm:prSet/>
      <dgm:spPr/>
      <dgm:t>
        <a:bodyPr/>
        <a:lstStyle/>
        <a:p>
          <a:endParaRPr lang="de-CH"/>
        </a:p>
      </dgm:t>
    </dgm:pt>
    <dgm:pt modelId="{D1169121-4D8D-4DBF-B267-0C6038F55092}" type="parTrans" cxnId="{AD53E10F-5538-4D36-9D2F-02D37D090757}">
      <dgm:prSet/>
      <dgm:spPr/>
      <dgm:t>
        <a:bodyPr/>
        <a:lstStyle/>
        <a:p>
          <a:endParaRPr lang="de-CH"/>
        </a:p>
      </dgm:t>
    </dgm:pt>
    <dgm:pt modelId="{B3B81CD3-C021-4F1E-A1CE-5140ACD25B3F}" type="pres">
      <dgm:prSet presAssocID="{6097EF80-E53B-40D8-85F2-4C5324E849B4}" presName="cycle" presStyleCnt="0">
        <dgm:presLayoutVars>
          <dgm:chMax val="1"/>
          <dgm:dir/>
          <dgm:animLvl val="ctr"/>
          <dgm:resizeHandles val="exact"/>
        </dgm:presLayoutVars>
      </dgm:prSet>
      <dgm:spPr/>
      <dgm:t>
        <a:bodyPr/>
        <a:lstStyle/>
        <a:p>
          <a:endParaRPr lang="de-DE"/>
        </a:p>
      </dgm:t>
    </dgm:pt>
    <dgm:pt modelId="{2CD5A414-FC3C-4186-A59F-3D495EA4887B}" type="pres">
      <dgm:prSet presAssocID="{ADB7FEF1-9452-49E4-B3AC-B8FC90549ACD}" presName="centerShape" presStyleLbl="node0" presStyleIdx="0" presStyleCnt="1" custScaleX="184655"/>
      <dgm:spPr/>
      <dgm:t>
        <a:bodyPr/>
        <a:lstStyle/>
        <a:p>
          <a:endParaRPr lang="de-DE"/>
        </a:p>
      </dgm:t>
    </dgm:pt>
    <dgm:pt modelId="{1A195170-3E4B-49DB-80B2-D4297FA2929F}" type="pres">
      <dgm:prSet presAssocID="{18F8026D-C0E3-4F58-AF84-EDDC893F5E98}" presName="Name9" presStyleLbl="parChTrans1D2" presStyleIdx="0" presStyleCnt="2"/>
      <dgm:spPr/>
      <dgm:t>
        <a:bodyPr/>
        <a:lstStyle/>
        <a:p>
          <a:endParaRPr lang="de-DE"/>
        </a:p>
      </dgm:t>
    </dgm:pt>
    <dgm:pt modelId="{29D12A83-D07F-43E6-9CD7-DEC145ACD4D9}" type="pres">
      <dgm:prSet presAssocID="{18F8026D-C0E3-4F58-AF84-EDDC893F5E98}" presName="connTx" presStyleLbl="parChTrans1D2" presStyleIdx="0" presStyleCnt="2"/>
      <dgm:spPr/>
      <dgm:t>
        <a:bodyPr/>
        <a:lstStyle/>
        <a:p>
          <a:endParaRPr lang="de-DE"/>
        </a:p>
      </dgm:t>
    </dgm:pt>
    <dgm:pt modelId="{CBEC7678-151F-4D0F-899C-4451DC0C23B7}" type="pres">
      <dgm:prSet presAssocID="{1D14AE9E-A432-4805-92B6-5FAFCD7E6421}" presName="node" presStyleLbl="node1" presStyleIdx="0" presStyleCnt="2" custScaleX="350824" custRadScaleRad="209057" custRadScaleInc="77379">
        <dgm:presLayoutVars>
          <dgm:bulletEnabled val="1"/>
        </dgm:presLayoutVars>
      </dgm:prSet>
      <dgm:spPr>
        <a:prstGeom prst="rect">
          <a:avLst/>
        </a:prstGeom>
      </dgm:spPr>
      <dgm:t>
        <a:bodyPr/>
        <a:lstStyle/>
        <a:p>
          <a:endParaRPr lang="de-DE"/>
        </a:p>
      </dgm:t>
    </dgm:pt>
    <dgm:pt modelId="{8AFDF6DD-897F-4404-9F32-8CAAD7F32E1F}" type="pres">
      <dgm:prSet presAssocID="{AF96A774-8C38-4B64-AF4F-66D083270A32}" presName="Name9" presStyleLbl="parChTrans1D2" presStyleIdx="1" presStyleCnt="2"/>
      <dgm:spPr/>
      <dgm:t>
        <a:bodyPr/>
        <a:lstStyle/>
        <a:p>
          <a:endParaRPr lang="de-DE"/>
        </a:p>
      </dgm:t>
    </dgm:pt>
    <dgm:pt modelId="{1AC1A4EC-1D97-4EDF-89D8-8689EABC102B}" type="pres">
      <dgm:prSet presAssocID="{AF96A774-8C38-4B64-AF4F-66D083270A32}" presName="connTx" presStyleLbl="parChTrans1D2" presStyleIdx="1" presStyleCnt="2"/>
      <dgm:spPr/>
      <dgm:t>
        <a:bodyPr/>
        <a:lstStyle/>
        <a:p>
          <a:endParaRPr lang="de-DE"/>
        </a:p>
      </dgm:t>
    </dgm:pt>
    <dgm:pt modelId="{93D90687-800B-4F68-81AD-3F23E64599E2}" type="pres">
      <dgm:prSet presAssocID="{F61AD20D-ACA1-4676-AF67-B7B42A3A16A6}" presName="node" presStyleLbl="node1" presStyleIdx="1" presStyleCnt="2" custScaleX="315952" custRadScaleRad="194883" custRadScaleInc="68442">
        <dgm:presLayoutVars>
          <dgm:bulletEnabled val="1"/>
        </dgm:presLayoutVars>
      </dgm:prSet>
      <dgm:spPr>
        <a:prstGeom prst="rect">
          <a:avLst/>
        </a:prstGeom>
      </dgm:spPr>
      <dgm:t>
        <a:bodyPr/>
        <a:lstStyle/>
        <a:p>
          <a:endParaRPr lang="de-DE"/>
        </a:p>
      </dgm:t>
    </dgm:pt>
  </dgm:ptLst>
  <dgm:cxnLst>
    <dgm:cxn modelId="{3F547DA3-1440-4BE3-9F77-4FE52B0ACBB0}" type="presOf" srcId="{AF96A774-8C38-4B64-AF4F-66D083270A32}" destId="{8AFDF6DD-897F-4404-9F32-8CAAD7F32E1F}" srcOrd="0" destOrd="0" presId="urn:microsoft.com/office/officeart/2005/8/layout/radial1"/>
    <dgm:cxn modelId="{CE392F91-2C24-42BD-9696-D003C2EA61C9}" type="presOf" srcId="{6097EF80-E53B-40D8-85F2-4C5324E849B4}" destId="{B3B81CD3-C021-4F1E-A1CE-5140ACD25B3F}" srcOrd="0" destOrd="0" presId="urn:microsoft.com/office/officeart/2005/8/layout/radial1"/>
    <dgm:cxn modelId="{59749A2F-8D43-481F-827B-7C9715A6F205}" type="presOf" srcId="{6ABAF7AB-DA02-4FC2-9A39-E95094DDC74B}" destId="{93D90687-800B-4F68-81AD-3F23E64599E2}" srcOrd="0" destOrd="2" presId="urn:microsoft.com/office/officeart/2005/8/layout/radial1"/>
    <dgm:cxn modelId="{25765C91-5AFE-4D73-AE28-29C73906531A}" srcId="{ADB7FEF1-9452-49E4-B3AC-B8FC90549ACD}" destId="{F61AD20D-ACA1-4676-AF67-B7B42A3A16A6}" srcOrd="1" destOrd="0" parTransId="{AF96A774-8C38-4B64-AF4F-66D083270A32}" sibTransId="{DDE697F6-41AA-4E03-8E00-C0657A40B38D}"/>
    <dgm:cxn modelId="{264E26FC-80C3-46FC-9058-2120A90B8C16}" srcId="{F61AD20D-ACA1-4676-AF67-B7B42A3A16A6}" destId="{6ABAF7AB-DA02-4FC2-9A39-E95094DDC74B}" srcOrd="1" destOrd="0" parTransId="{37B092F2-6541-4C84-9287-1646126C6E8A}" sibTransId="{5631F404-AA15-431F-A354-3C438B9A8078}"/>
    <dgm:cxn modelId="{EBCD5D63-440A-4027-8492-3098AE7B56E9}" srcId="{ADB7FEF1-9452-49E4-B3AC-B8FC90549ACD}" destId="{1D14AE9E-A432-4805-92B6-5FAFCD7E6421}" srcOrd="0" destOrd="0" parTransId="{18F8026D-C0E3-4F58-AF84-EDDC893F5E98}" sibTransId="{EC5E317B-B991-446C-A7D9-FDB8A59A7311}"/>
    <dgm:cxn modelId="{C0CE9174-90D6-4E9C-9E23-C179232979DD}" srcId="{6097EF80-E53B-40D8-85F2-4C5324E849B4}" destId="{ADB7FEF1-9452-49E4-B3AC-B8FC90549ACD}" srcOrd="0" destOrd="0" parTransId="{49CC380C-CEBF-4280-BF54-DF39A075A94C}" sibTransId="{ED7CAB83-4088-4C66-8509-891B81F60BE0}"/>
    <dgm:cxn modelId="{417FB1A8-CCE3-4617-98E7-CDC5E5037E79}" type="presOf" srcId="{FA2DA97C-406F-470D-BED0-C9887F1DD648}" destId="{CBEC7678-151F-4D0F-899C-4451DC0C23B7}" srcOrd="0" destOrd="1" presId="urn:microsoft.com/office/officeart/2005/8/layout/radial1"/>
    <dgm:cxn modelId="{AD53E10F-5538-4D36-9D2F-02D37D090757}" srcId="{1D14AE9E-A432-4805-92B6-5FAFCD7E6421}" destId="{89D54B72-9183-4BDB-878A-B05A94AF3DF9}" srcOrd="1" destOrd="0" parTransId="{D1169121-4D8D-4DBF-B267-0C6038F55092}" sibTransId="{5D702515-1C7F-444F-AD60-0C7C225E07EA}"/>
    <dgm:cxn modelId="{3EB67DA5-4C9C-4539-B9C1-665C39B850C5}" type="presOf" srcId="{1D14AE9E-A432-4805-92B6-5FAFCD7E6421}" destId="{CBEC7678-151F-4D0F-899C-4451DC0C23B7}" srcOrd="0" destOrd="0" presId="urn:microsoft.com/office/officeart/2005/8/layout/radial1"/>
    <dgm:cxn modelId="{C6A60707-750D-47F9-96FF-1A8AC6455A40}" type="presOf" srcId="{AF96A774-8C38-4B64-AF4F-66D083270A32}" destId="{1AC1A4EC-1D97-4EDF-89D8-8689EABC102B}" srcOrd="1" destOrd="0" presId="urn:microsoft.com/office/officeart/2005/8/layout/radial1"/>
    <dgm:cxn modelId="{251F15C0-95DD-4B80-A9CB-77A23837B48B}" type="presOf" srcId="{889E43C2-9E1F-41A7-AFEB-928D8F0A9A96}" destId="{93D90687-800B-4F68-81AD-3F23E64599E2}" srcOrd="0" destOrd="1" presId="urn:microsoft.com/office/officeart/2005/8/layout/radial1"/>
    <dgm:cxn modelId="{B7E4E14F-C4E4-4A98-9DEA-4EE8979BFE8C}" type="presOf" srcId="{ADB7FEF1-9452-49E4-B3AC-B8FC90549ACD}" destId="{2CD5A414-FC3C-4186-A59F-3D495EA4887B}" srcOrd="0" destOrd="0" presId="urn:microsoft.com/office/officeart/2005/8/layout/radial1"/>
    <dgm:cxn modelId="{8F395172-098E-4EB4-86DB-76B11DD35FA1}" srcId="{F61AD20D-ACA1-4676-AF67-B7B42A3A16A6}" destId="{889E43C2-9E1F-41A7-AFEB-928D8F0A9A96}" srcOrd="0" destOrd="0" parTransId="{C71F7A1F-5583-46AC-BE42-02D1AE3C4759}" sibTransId="{C54012AB-20F1-405F-887A-BA69856C4D8B}"/>
    <dgm:cxn modelId="{7DC1F1DB-BAA8-48F3-868C-4330B7835406}" type="presOf" srcId="{89D54B72-9183-4BDB-878A-B05A94AF3DF9}" destId="{CBEC7678-151F-4D0F-899C-4451DC0C23B7}" srcOrd="0" destOrd="2" presId="urn:microsoft.com/office/officeart/2005/8/layout/radial1"/>
    <dgm:cxn modelId="{C7D618A8-6F04-41C4-85C5-272B474175A8}" srcId="{1D14AE9E-A432-4805-92B6-5FAFCD7E6421}" destId="{FA2DA97C-406F-470D-BED0-C9887F1DD648}" srcOrd="0" destOrd="0" parTransId="{ECDC8B8C-6636-4B76-AE25-505DFD634E3A}" sibTransId="{71947A2D-41DA-4F5D-9906-DE8A58F2D0A8}"/>
    <dgm:cxn modelId="{3EF485CA-914E-49F8-890F-30CEF29D464E}" type="presOf" srcId="{F61AD20D-ACA1-4676-AF67-B7B42A3A16A6}" destId="{93D90687-800B-4F68-81AD-3F23E64599E2}" srcOrd="0" destOrd="0" presId="urn:microsoft.com/office/officeart/2005/8/layout/radial1"/>
    <dgm:cxn modelId="{4BEC7AE9-8455-4106-BA11-8F3912CB1C39}" type="presOf" srcId="{18F8026D-C0E3-4F58-AF84-EDDC893F5E98}" destId="{29D12A83-D07F-43E6-9CD7-DEC145ACD4D9}" srcOrd="1" destOrd="0" presId="urn:microsoft.com/office/officeart/2005/8/layout/radial1"/>
    <dgm:cxn modelId="{70EE8A5A-7C18-4E1A-94A3-1502FE4F01C0}" type="presOf" srcId="{18F8026D-C0E3-4F58-AF84-EDDC893F5E98}" destId="{1A195170-3E4B-49DB-80B2-D4297FA2929F}" srcOrd="0" destOrd="0" presId="urn:microsoft.com/office/officeart/2005/8/layout/radial1"/>
    <dgm:cxn modelId="{CEBA2262-A9D1-41E1-8BB3-6B774805A24A}" type="presParOf" srcId="{B3B81CD3-C021-4F1E-A1CE-5140ACD25B3F}" destId="{2CD5A414-FC3C-4186-A59F-3D495EA4887B}" srcOrd="0" destOrd="0" presId="urn:microsoft.com/office/officeart/2005/8/layout/radial1"/>
    <dgm:cxn modelId="{C89E662E-3CD6-45E8-ADCC-8EE545D60756}" type="presParOf" srcId="{B3B81CD3-C021-4F1E-A1CE-5140ACD25B3F}" destId="{1A195170-3E4B-49DB-80B2-D4297FA2929F}" srcOrd="1" destOrd="0" presId="urn:microsoft.com/office/officeart/2005/8/layout/radial1"/>
    <dgm:cxn modelId="{23262350-D277-4C08-9118-9CCDEA4BD8CD}" type="presParOf" srcId="{1A195170-3E4B-49DB-80B2-D4297FA2929F}" destId="{29D12A83-D07F-43E6-9CD7-DEC145ACD4D9}" srcOrd="0" destOrd="0" presId="urn:microsoft.com/office/officeart/2005/8/layout/radial1"/>
    <dgm:cxn modelId="{6ED00C42-532D-4B3C-8D56-77B4B853D84F}" type="presParOf" srcId="{B3B81CD3-C021-4F1E-A1CE-5140ACD25B3F}" destId="{CBEC7678-151F-4D0F-899C-4451DC0C23B7}" srcOrd="2" destOrd="0" presId="urn:microsoft.com/office/officeart/2005/8/layout/radial1"/>
    <dgm:cxn modelId="{BB323BF9-5338-4466-AF80-4492F54059A2}" type="presParOf" srcId="{B3B81CD3-C021-4F1E-A1CE-5140ACD25B3F}" destId="{8AFDF6DD-897F-4404-9F32-8CAAD7F32E1F}" srcOrd="3" destOrd="0" presId="urn:microsoft.com/office/officeart/2005/8/layout/radial1"/>
    <dgm:cxn modelId="{968BC439-2A7D-441C-B25D-1405BF30013C}" type="presParOf" srcId="{8AFDF6DD-897F-4404-9F32-8CAAD7F32E1F}" destId="{1AC1A4EC-1D97-4EDF-89D8-8689EABC102B}" srcOrd="0" destOrd="0" presId="urn:microsoft.com/office/officeart/2005/8/layout/radial1"/>
    <dgm:cxn modelId="{58AAA608-0271-495A-A9B1-C98418D1D4E1}" type="presParOf" srcId="{B3B81CD3-C021-4F1E-A1CE-5140ACD25B3F}" destId="{93D90687-800B-4F68-81AD-3F23E64599E2}" srcOrd="4" destOrd="0" presId="urn:microsoft.com/office/officeart/2005/8/layout/radial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CD5A414-FC3C-4186-A59F-3D495EA4887B}">
      <dsp:nvSpPr>
        <dsp:cNvPr id="0" name=""/>
        <dsp:cNvSpPr/>
      </dsp:nvSpPr>
      <dsp:spPr>
        <a:xfrm>
          <a:off x="4361355" y="1507325"/>
          <a:ext cx="3086563" cy="1671529"/>
        </a:xfrm>
        <a:prstGeom prst="ellipse">
          <a:avLst/>
        </a:prstGeom>
        <a:solidFill>
          <a:srgbClr val="0082CA"/>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875" tIns="15875" rIns="15875" bIns="15875" numCol="1" spcCol="1270" anchor="ctr" anchorCtr="0">
          <a:noAutofit/>
        </a:bodyPr>
        <a:lstStyle/>
        <a:p>
          <a:pPr lvl="0" algn="ctr" defTabSz="1111250">
            <a:lnSpc>
              <a:spcPct val="90000"/>
            </a:lnSpc>
            <a:spcBef>
              <a:spcPct val="0"/>
            </a:spcBef>
            <a:spcAft>
              <a:spcPct val="35000"/>
            </a:spcAft>
          </a:pPr>
          <a:r>
            <a:rPr lang="de-CH" sz="2500" b="0" kern="1200" dirty="0">
              <a:latin typeface="Calibri" panose="020F0502020204030204" pitchFamily="34" charset="0"/>
              <a:cs typeface="Calibri" panose="020F0502020204030204" pitchFamily="34" charset="0"/>
            </a:rPr>
            <a:t>Verwaltungs-aufbau</a:t>
          </a:r>
          <a:endParaRPr lang="de-CH" sz="2500" b="0" kern="1200" dirty="0">
            <a:solidFill>
              <a:schemeClr val="bg1"/>
            </a:solidFill>
            <a:latin typeface="Calibri" panose="020F0502020204030204" pitchFamily="34" charset="0"/>
            <a:cs typeface="Calibri" panose="020F0502020204030204" pitchFamily="34" charset="0"/>
          </a:endParaRPr>
        </a:p>
      </dsp:txBody>
      <dsp:txXfrm>
        <a:off x="4813372" y="1752115"/>
        <a:ext cx="2182529" cy="1181949"/>
      </dsp:txXfrm>
    </dsp:sp>
    <dsp:sp modelId="{1A195170-3E4B-49DB-80B2-D4297FA2929F}">
      <dsp:nvSpPr>
        <dsp:cNvPr id="0" name=""/>
        <dsp:cNvSpPr/>
      </dsp:nvSpPr>
      <dsp:spPr>
        <a:xfrm rot="19573677">
          <a:off x="6806768" y="1452564"/>
          <a:ext cx="819095" cy="26718"/>
        </a:xfrm>
        <a:custGeom>
          <a:avLst/>
          <a:gdLst/>
          <a:ahLst/>
          <a:cxnLst/>
          <a:rect l="0" t="0" r="0" b="0"/>
          <a:pathLst>
            <a:path>
              <a:moveTo>
                <a:pt x="0" y="13359"/>
              </a:moveTo>
              <a:lnTo>
                <a:pt x="819095" y="13359"/>
              </a:lnTo>
            </a:path>
          </a:pathLst>
        </a:custGeom>
        <a:noFill/>
        <a:ln w="25400" cap="flat" cmpd="sng" algn="ctr">
          <a:solidFill>
            <a:srgbClr val="0082CA"/>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889000">
            <a:lnSpc>
              <a:spcPct val="90000"/>
            </a:lnSpc>
            <a:spcBef>
              <a:spcPct val="0"/>
            </a:spcBef>
            <a:spcAft>
              <a:spcPct val="35000"/>
            </a:spcAft>
          </a:pPr>
          <a:endParaRPr lang="de-CH" sz="2000" kern="1200" dirty="0">
            <a:solidFill>
              <a:schemeClr val="tx1"/>
            </a:solidFill>
            <a:latin typeface="Calibri" panose="020F0502020204030204" pitchFamily="34" charset="0"/>
            <a:cs typeface="Calibri" panose="020F0502020204030204" pitchFamily="34" charset="0"/>
          </a:endParaRPr>
        </a:p>
      </dsp:txBody>
      <dsp:txXfrm>
        <a:off x="7195838" y="1445446"/>
        <a:ext cx="40954" cy="40954"/>
      </dsp:txXfrm>
    </dsp:sp>
    <dsp:sp modelId="{CBEC7678-151F-4D0F-899C-4451DC0C23B7}">
      <dsp:nvSpPr>
        <dsp:cNvPr id="0" name=""/>
        <dsp:cNvSpPr/>
      </dsp:nvSpPr>
      <dsp:spPr>
        <a:xfrm>
          <a:off x="5939139" y="28768"/>
          <a:ext cx="4984451" cy="1249217"/>
        </a:xfrm>
        <a:prstGeom prst="rect">
          <a:avLst/>
        </a:prstGeom>
        <a:no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b" anchorCtr="0">
          <a:noAutofit/>
        </a:bodyPr>
        <a:lstStyle/>
        <a:p>
          <a:pPr lvl="0" algn="l" defTabSz="889000">
            <a:lnSpc>
              <a:spcPct val="90000"/>
            </a:lnSpc>
            <a:spcBef>
              <a:spcPct val="0"/>
            </a:spcBef>
            <a:spcAft>
              <a:spcPct val="35000"/>
            </a:spcAft>
            <a:buFont typeface="Arial" panose="020B0604020202020204" pitchFamily="34" charset="0"/>
            <a:buChar char="•"/>
          </a:pPr>
          <a:r>
            <a:rPr lang="de-CH" sz="2000" b="1" kern="1200" dirty="0">
              <a:solidFill>
                <a:schemeClr val="tx1"/>
              </a:solidFill>
              <a:latin typeface="Calibri" panose="020F0502020204030204" pitchFamily="34" charset="0"/>
              <a:cs typeface="Calibri" panose="020F0502020204030204" pitchFamily="34" charset="0"/>
            </a:rPr>
            <a:t>Organigramm</a:t>
          </a:r>
        </a:p>
        <a:p>
          <a:pPr marL="228600" lvl="1" indent="-228600" algn="l" defTabSz="889000">
            <a:lnSpc>
              <a:spcPct val="90000"/>
            </a:lnSpc>
            <a:spcBef>
              <a:spcPct val="0"/>
            </a:spcBef>
            <a:spcAft>
              <a:spcPct val="15000"/>
            </a:spcAft>
            <a:buFont typeface="Arial" panose="020B0604020202020204" pitchFamily="34" charset="0"/>
            <a:buChar char="••"/>
          </a:pPr>
          <a:r>
            <a:rPr lang="de-CH" sz="2000" kern="1200" dirty="0">
              <a:solidFill>
                <a:schemeClr val="tx1"/>
              </a:solidFill>
              <a:latin typeface="Calibri" panose="020F0502020204030204" pitchFamily="34" charset="0"/>
              <a:cs typeface="Calibri" panose="020F0502020204030204" pitchFamily="34" charset="0"/>
            </a:rPr>
            <a:t>Grafische Darstellung, welche Organisationsstruktur und -aufbau abbildet</a:t>
          </a:r>
        </a:p>
      </dsp:txBody>
      <dsp:txXfrm>
        <a:off x="5939139" y="28768"/>
        <a:ext cx="4984451" cy="1249217"/>
      </dsp:txXfrm>
    </dsp:sp>
    <dsp:sp modelId="{8AFDF6DD-897F-4404-9F32-8CAAD7F32E1F}">
      <dsp:nvSpPr>
        <dsp:cNvPr id="0" name=""/>
        <dsp:cNvSpPr/>
      </dsp:nvSpPr>
      <dsp:spPr>
        <a:xfrm rot="2404171">
          <a:off x="6693083" y="3161250"/>
          <a:ext cx="400163" cy="26718"/>
        </a:xfrm>
        <a:custGeom>
          <a:avLst/>
          <a:gdLst/>
          <a:ahLst/>
          <a:cxnLst/>
          <a:rect l="0" t="0" r="0" b="0"/>
          <a:pathLst>
            <a:path>
              <a:moveTo>
                <a:pt x="0" y="13359"/>
              </a:moveTo>
              <a:lnTo>
                <a:pt x="400163" y="13359"/>
              </a:lnTo>
            </a:path>
          </a:pathLst>
        </a:custGeom>
        <a:noFill/>
        <a:ln w="25400" cap="flat" cmpd="sng" algn="ctr">
          <a:solidFill>
            <a:srgbClr val="0082CA"/>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889000">
            <a:lnSpc>
              <a:spcPct val="90000"/>
            </a:lnSpc>
            <a:spcBef>
              <a:spcPct val="0"/>
            </a:spcBef>
            <a:spcAft>
              <a:spcPct val="35000"/>
            </a:spcAft>
          </a:pPr>
          <a:endParaRPr lang="de-CH" sz="2000" kern="1200" dirty="0">
            <a:solidFill>
              <a:schemeClr val="tx1"/>
            </a:solidFill>
            <a:latin typeface="Calibri" panose="020F0502020204030204" pitchFamily="34" charset="0"/>
            <a:cs typeface="Calibri" panose="020F0502020204030204" pitchFamily="34" charset="0"/>
          </a:endParaRPr>
        </a:p>
      </dsp:txBody>
      <dsp:txXfrm>
        <a:off x="6883161" y="3164605"/>
        <a:ext cx="20008" cy="20008"/>
      </dsp:txXfrm>
    </dsp:sp>
    <dsp:sp modelId="{93D90687-800B-4F68-81AD-3F23E64599E2}">
      <dsp:nvSpPr>
        <dsp:cNvPr id="0" name=""/>
        <dsp:cNvSpPr/>
      </dsp:nvSpPr>
      <dsp:spPr>
        <a:xfrm>
          <a:off x="4732756" y="3267183"/>
          <a:ext cx="6528075" cy="1671529"/>
        </a:xfrm>
        <a:prstGeom prst="rect">
          <a:avLst/>
        </a:prstGeom>
        <a:no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lvl="0" algn="r" defTabSz="889000">
            <a:lnSpc>
              <a:spcPct val="90000"/>
            </a:lnSpc>
            <a:spcBef>
              <a:spcPct val="0"/>
            </a:spcBef>
            <a:spcAft>
              <a:spcPct val="35000"/>
            </a:spcAft>
            <a:buFont typeface="Arial" panose="020B0604020202020204" pitchFamily="34" charset="0"/>
            <a:buChar char="•"/>
          </a:pPr>
          <a:r>
            <a:rPr lang="de-CH" sz="2000" b="1" kern="1200" dirty="0">
              <a:solidFill>
                <a:schemeClr val="tx1"/>
              </a:solidFill>
              <a:latin typeface="Calibri" panose="020F0502020204030204" pitchFamily="34" charset="0"/>
              <a:cs typeface="Calibri" panose="020F0502020204030204" pitchFamily="34" charset="0"/>
            </a:rPr>
            <a:t>Linien- und Stabsstellen</a:t>
          </a:r>
        </a:p>
        <a:p>
          <a:pPr marL="228600" lvl="1" indent="-228600" algn="r" defTabSz="889000">
            <a:lnSpc>
              <a:spcPct val="90000"/>
            </a:lnSpc>
            <a:spcBef>
              <a:spcPct val="0"/>
            </a:spcBef>
            <a:spcAft>
              <a:spcPct val="15000"/>
            </a:spcAft>
            <a:buFont typeface="Arial" panose="020B0604020202020204" pitchFamily="34" charset="0"/>
            <a:buChar char="••"/>
          </a:pPr>
          <a:r>
            <a:rPr lang="de-CH" sz="2000" b="0" kern="1200" dirty="0">
              <a:solidFill>
                <a:schemeClr val="tx1"/>
              </a:solidFill>
              <a:latin typeface="Calibri" panose="020F0502020204030204" pitchFamily="34" charset="0"/>
              <a:cs typeface="Calibri" panose="020F0502020204030204" pitchFamily="34" charset="0"/>
            </a:rPr>
            <a:t>Linienstellen: Beratende Funktion, ohne Weisungsbefugnisse</a:t>
          </a:r>
        </a:p>
        <a:p>
          <a:pPr marL="228600" lvl="1" indent="-228600" algn="r" defTabSz="889000">
            <a:lnSpc>
              <a:spcPct val="90000"/>
            </a:lnSpc>
            <a:spcBef>
              <a:spcPct val="0"/>
            </a:spcBef>
            <a:spcAft>
              <a:spcPct val="15000"/>
            </a:spcAft>
            <a:buFont typeface="Arial" panose="020B0604020202020204" pitchFamily="34" charset="0"/>
            <a:buChar char="••"/>
          </a:pPr>
          <a:r>
            <a:rPr lang="de-CH" sz="2000" b="0" kern="1200" dirty="0">
              <a:solidFill>
                <a:schemeClr val="tx1"/>
              </a:solidFill>
              <a:latin typeface="Calibri" panose="020F0502020204030204" pitchFamily="34" charset="0"/>
              <a:cs typeface="Calibri" panose="020F0502020204030204" pitchFamily="34" charset="0"/>
            </a:rPr>
            <a:t>Stabstellen: Entscheidende Funktion, mit Weisungsbefugnissen</a:t>
          </a:r>
        </a:p>
      </dsp:txBody>
      <dsp:txXfrm>
        <a:off x="4732756" y="3267183"/>
        <a:ext cx="6528075" cy="1671529"/>
      </dsp:txXfrm>
    </dsp:sp>
    <dsp:sp modelId="{E90210D6-BF39-49A1-9041-CD454EAD268D}">
      <dsp:nvSpPr>
        <dsp:cNvPr id="0" name=""/>
        <dsp:cNvSpPr/>
      </dsp:nvSpPr>
      <dsp:spPr>
        <a:xfrm rot="11768100">
          <a:off x="4269503" y="1897107"/>
          <a:ext cx="279408" cy="26718"/>
        </a:xfrm>
        <a:custGeom>
          <a:avLst/>
          <a:gdLst/>
          <a:ahLst/>
          <a:cxnLst/>
          <a:rect l="0" t="0" r="0" b="0"/>
          <a:pathLst>
            <a:path>
              <a:moveTo>
                <a:pt x="0" y="13359"/>
              </a:moveTo>
              <a:lnTo>
                <a:pt x="279408" y="13359"/>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de-CH" sz="500" kern="1200"/>
        </a:p>
      </dsp:txBody>
      <dsp:txXfrm rot="10800000">
        <a:off x="4402222" y="1903481"/>
        <a:ext cx="13970" cy="13970"/>
      </dsp:txXfrm>
    </dsp:sp>
    <dsp:sp modelId="{C019EB38-6F5C-4F63-84AF-2A66F3EB74BE}">
      <dsp:nvSpPr>
        <dsp:cNvPr id="0" name=""/>
        <dsp:cNvSpPr/>
      </dsp:nvSpPr>
      <dsp:spPr>
        <a:xfrm>
          <a:off x="0" y="499205"/>
          <a:ext cx="4839830" cy="1671529"/>
        </a:xfrm>
        <a:prstGeom prst="ellipse">
          <a:avLst/>
        </a:prstGeom>
        <a:no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lvl="0" algn="l" defTabSz="889000">
            <a:lnSpc>
              <a:spcPct val="90000"/>
            </a:lnSpc>
            <a:spcBef>
              <a:spcPct val="0"/>
            </a:spcBef>
            <a:spcAft>
              <a:spcPct val="35000"/>
            </a:spcAft>
            <a:buFont typeface="Arial" panose="020B0604020202020204" pitchFamily="34" charset="0"/>
            <a:buChar char="•"/>
          </a:pPr>
          <a:r>
            <a:rPr lang="de-CH" sz="2000" b="1" kern="1200" dirty="0">
              <a:solidFill>
                <a:schemeClr val="tx1"/>
              </a:solidFill>
              <a:latin typeface="Calibri" panose="020F0502020204030204" pitchFamily="34" charset="0"/>
              <a:cs typeface="Calibri" panose="020F0502020204030204" pitchFamily="34" charset="0"/>
            </a:rPr>
            <a:t>Dienstweg und Weisungskompetenz</a:t>
          </a:r>
        </a:p>
        <a:p>
          <a:pPr marL="228600" lvl="1" indent="-228600" algn="l" defTabSz="889000">
            <a:lnSpc>
              <a:spcPct val="90000"/>
            </a:lnSpc>
            <a:spcBef>
              <a:spcPct val="0"/>
            </a:spcBef>
            <a:spcAft>
              <a:spcPct val="15000"/>
            </a:spcAft>
            <a:buFont typeface="Arial" panose="020B0604020202020204" pitchFamily="34" charset="0"/>
            <a:buChar char="••"/>
          </a:pPr>
          <a:r>
            <a:rPr lang="de-CH" sz="2000" b="0" kern="1200" dirty="0">
              <a:solidFill>
                <a:schemeClr val="tx1"/>
              </a:solidFill>
              <a:latin typeface="Calibri" panose="020F0502020204030204" pitchFamily="34" charset="0"/>
              <a:cs typeface="Calibri" panose="020F0502020204030204" pitchFamily="34" charset="0"/>
            </a:rPr>
            <a:t>Dienstweg: Reihenfolge, in der Informationen in der Organisation weitergegeben werden</a:t>
          </a:r>
        </a:p>
        <a:p>
          <a:pPr marL="228600" lvl="1" indent="-228600" algn="l" defTabSz="889000">
            <a:lnSpc>
              <a:spcPct val="90000"/>
            </a:lnSpc>
            <a:spcBef>
              <a:spcPct val="0"/>
            </a:spcBef>
            <a:spcAft>
              <a:spcPct val="15000"/>
            </a:spcAft>
            <a:buFont typeface="Arial" panose="020B0604020202020204" pitchFamily="34" charset="0"/>
            <a:buChar char="••"/>
          </a:pPr>
          <a:r>
            <a:rPr lang="de-CH" sz="2000" b="0" kern="1200" dirty="0">
              <a:solidFill>
                <a:schemeClr val="tx1"/>
              </a:solidFill>
              <a:latin typeface="Calibri" panose="020F0502020204030204" pitchFamily="34" charset="0"/>
              <a:cs typeface="Calibri" panose="020F0502020204030204" pitchFamily="34" charset="0"/>
            </a:rPr>
            <a:t>Weisungskompetenz: Befugnis einer Person, innerhalb der eigenen Organisationseinheit Anweisungen zu erteilen</a:t>
          </a:r>
        </a:p>
      </dsp:txBody>
      <dsp:txXfrm>
        <a:off x="708777" y="743995"/>
        <a:ext cx="3422276" cy="1181949"/>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7626759-99CB-42B1-817B-7386DACD0A5D}">
      <dsp:nvSpPr>
        <dsp:cNvPr id="0" name=""/>
        <dsp:cNvSpPr/>
      </dsp:nvSpPr>
      <dsp:spPr>
        <a:xfrm>
          <a:off x="7325" y="0"/>
          <a:ext cx="2962229" cy="2200194"/>
        </a:xfrm>
        <a:prstGeom prst="roundRect">
          <a:avLst>
            <a:gd name="adj" fmla="val 10000"/>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1450" tIns="171450" rIns="171450" bIns="171450" numCol="1" spcCol="1270" anchor="ctr" anchorCtr="0">
          <a:noAutofit/>
        </a:bodyPr>
        <a:lstStyle/>
        <a:p>
          <a:pPr lvl="0" algn="ctr" defTabSz="2000250">
            <a:lnSpc>
              <a:spcPct val="90000"/>
            </a:lnSpc>
            <a:spcBef>
              <a:spcPct val="0"/>
            </a:spcBef>
            <a:spcAft>
              <a:spcPct val="35000"/>
            </a:spcAft>
          </a:pPr>
          <a:r>
            <a:rPr lang="de-CH" sz="4500" kern="1200" dirty="0"/>
            <a:t>Parteien</a:t>
          </a:r>
        </a:p>
      </dsp:txBody>
      <dsp:txXfrm>
        <a:off x="71766" y="64441"/>
        <a:ext cx="2833347" cy="2071312"/>
      </dsp:txXfrm>
    </dsp:sp>
    <dsp:sp modelId="{F6CB3202-A4D1-44F6-A4AD-DAE2E647BA2C}">
      <dsp:nvSpPr>
        <dsp:cNvPr id="0" name=""/>
        <dsp:cNvSpPr/>
      </dsp:nvSpPr>
      <dsp:spPr>
        <a:xfrm>
          <a:off x="3467209" y="0"/>
          <a:ext cx="2962229" cy="2200194"/>
        </a:xfrm>
        <a:prstGeom prst="roundRect">
          <a:avLst>
            <a:gd name="adj" fmla="val 10000"/>
          </a:avLst>
        </a:prstGeom>
        <a:solidFill>
          <a:schemeClr val="accent6"/>
        </a:solidFill>
        <a:ln w="25400" cap="flat" cmpd="sng" algn="ctr">
          <a:solidFill>
            <a:schemeClr val="accent6">
              <a:shade val="15000"/>
            </a:schemeClr>
          </a:solidFill>
          <a:prstDash val="solid"/>
        </a:ln>
        <a:effectLst/>
      </dsp:spPr>
      <dsp:style>
        <a:lnRef idx="2">
          <a:schemeClr val="accent6">
            <a:shade val="15000"/>
          </a:schemeClr>
        </a:lnRef>
        <a:fillRef idx="1">
          <a:schemeClr val="accent6"/>
        </a:fillRef>
        <a:effectRef idx="0">
          <a:schemeClr val="accent6"/>
        </a:effectRef>
        <a:fontRef idx="minor">
          <a:schemeClr val="lt1"/>
        </a:fontRef>
      </dsp:style>
      <dsp:txBody>
        <a:bodyPr spcFirstLastPara="0" vert="horz" wrap="square" lIns="171450" tIns="171450" rIns="171450" bIns="171450" numCol="1" spcCol="1270" anchor="ctr" anchorCtr="0">
          <a:noAutofit/>
        </a:bodyPr>
        <a:lstStyle/>
        <a:p>
          <a:pPr lvl="0" algn="ctr" defTabSz="2000250">
            <a:lnSpc>
              <a:spcPct val="90000"/>
            </a:lnSpc>
            <a:spcBef>
              <a:spcPct val="0"/>
            </a:spcBef>
            <a:spcAft>
              <a:spcPct val="35000"/>
            </a:spcAft>
          </a:pPr>
          <a:r>
            <a:rPr lang="de-CH" sz="4500" kern="1200" dirty="0"/>
            <a:t>Verbände</a:t>
          </a:r>
        </a:p>
      </dsp:txBody>
      <dsp:txXfrm>
        <a:off x="3531650" y="64441"/>
        <a:ext cx="2833347" cy="2071312"/>
      </dsp:txXfrm>
    </dsp:sp>
    <dsp:sp modelId="{E799BE44-F930-4E72-BE25-871383A38E75}">
      <dsp:nvSpPr>
        <dsp:cNvPr id="0" name=""/>
        <dsp:cNvSpPr/>
      </dsp:nvSpPr>
      <dsp:spPr>
        <a:xfrm>
          <a:off x="6927093" y="0"/>
          <a:ext cx="2962229" cy="2200194"/>
        </a:xfrm>
        <a:prstGeom prst="roundRect">
          <a:avLst>
            <a:gd name="adj" fmla="val 10000"/>
          </a:avLst>
        </a:prstGeom>
        <a:solidFill>
          <a:schemeClr val="accent3"/>
        </a:solidFill>
        <a:ln w="25400" cap="flat" cmpd="sng" algn="ctr">
          <a:solidFill>
            <a:schemeClr val="accent3">
              <a:shade val="15000"/>
            </a:schemeClr>
          </a:solidFill>
          <a:prstDash val="solid"/>
        </a:ln>
        <a:effectLst/>
      </dsp:spPr>
      <dsp:style>
        <a:lnRef idx="2">
          <a:schemeClr val="accent3">
            <a:shade val="15000"/>
          </a:schemeClr>
        </a:lnRef>
        <a:fillRef idx="1">
          <a:schemeClr val="accent3"/>
        </a:fillRef>
        <a:effectRef idx="0">
          <a:schemeClr val="accent3"/>
        </a:effectRef>
        <a:fontRef idx="minor">
          <a:schemeClr val="lt1"/>
        </a:fontRef>
      </dsp:style>
      <dsp:txBody>
        <a:bodyPr spcFirstLastPara="0" vert="horz" wrap="square" lIns="171450" tIns="171450" rIns="171450" bIns="171450" numCol="1" spcCol="1270" anchor="ctr" anchorCtr="0">
          <a:noAutofit/>
        </a:bodyPr>
        <a:lstStyle/>
        <a:p>
          <a:pPr lvl="0" algn="ctr" defTabSz="2000250">
            <a:lnSpc>
              <a:spcPct val="90000"/>
            </a:lnSpc>
            <a:spcBef>
              <a:spcPct val="0"/>
            </a:spcBef>
            <a:spcAft>
              <a:spcPct val="35000"/>
            </a:spcAft>
          </a:pPr>
          <a:r>
            <a:rPr lang="de-CH" sz="4500" kern="1200" dirty="0"/>
            <a:t>Volk</a:t>
          </a:r>
        </a:p>
      </dsp:txBody>
      <dsp:txXfrm>
        <a:off x="6991534" y="64441"/>
        <a:ext cx="2833347" cy="2071312"/>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B613DC3-2BB0-40C0-BE94-A1CD0E0FAE62}">
      <dsp:nvSpPr>
        <dsp:cNvPr id="0" name=""/>
        <dsp:cNvSpPr/>
      </dsp:nvSpPr>
      <dsp:spPr>
        <a:xfrm>
          <a:off x="1339" y="0"/>
          <a:ext cx="3482578" cy="4525963"/>
        </a:xfrm>
        <a:prstGeom prst="roundRect">
          <a:avLst>
            <a:gd name="adj" fmla="val 10000"/>
          </a:avLst>
        </a:prstGeom>
        <a:solidFill>
          <a:schemeClr val="accent4"/>
        </a:solidFill>
        <a:ln w="25400" cap="flat" cmpd="sng" algn="ctr">
          <a:solidFill>
            <a:schemeClr val="accent4">
              <a:shade val="15000"/>
            </a:schemeClr>
          </a:solidFill>
          <a:prstDash val="solid"/>
        </a:ln>
        <a:effectLst/>
      </dsp:spPr>
      <dsp:style>
        <a:lnRef idx="2">
          <a:schemeClr val="accent4">
            <a:shade val="15000"/>
          </a:schemeClr>
        </a:lnRef>
        <a:fillRef idx="1">
          <a:schemeClr val="accent4"/>
        </a:fillRef>
        <a:effectRef idx="0">
          <a:schemeClr val="accent4"/>
        </a:effectRef>
        <a:fontRef idx="minor">
          <a:schemeClr val="lt1"/>
        </a:fontRef>
      </dsp:style>
      <dsp:txBody>
        <a:bodyPr spcFirstLastPara="0" vert="horz" wrap="square" lIns="213360" tIns="213360" rIns="213360" bIns="213360" numCol="1" spcCol="1270" anchor="ctr" anchorCtr="0">
          <a:noAutofit/>
        </a:bodyPr>
        <a:lstStyle/>
        <a:p>
          <a:pPr lvl="0" algn="ctr" defTabSz="2489200">
            <a:lnSpc>
              <a:spcPct val="90000"/>
            </a:lnSpc>
            <a:spcBef>
              <a:spcPct val="0"/>
            </a:spcBef>
            <a:spcAft>
              <a:spcPct val="35000"/>
            </a:spcAft>
          </a:pPr>
          <a:r>
            <a:rPr lang="de-CH" sz="5600" b="0" kern="1200" dirty="0">
              <a:solidFill>
                <a:schemeClr val="bg1"/>
              </a:solidFill>
            </a:rPr>
            <a:t>Parteien</a:t>
          </a:r>
        </a:p>
      </dsp:txBody>
      <dsp:txXfrm>
        <a:off x="1339" y="0"/>
        <a:ext cx="3482578" cy="1357788"/>
      </dsp:txXfrm>
    </dsp:sp>
    <dsp:sp modelId="{2B9F0AD9-3D4B-4F07-B5A6-1026A423F731}">
      <dsp:nvSpPr>
        <dsp:cNvPr id="0" name=""/>
        <dsp:cNvSpPr/>
      </dsp:nvSpPr>
      <dsp:spPr>
        <a:xfrm>
          <a:off x="349597" y="1357899"/>
          <a:ext cx="2786062" cy="659336"/>
        </a:xfrm>
        <a:prstGeom prst="roundRect">
          <a:avLst>
            <a:gd name="adj" fmla="val 10000"/>
          </a:avLst>
        </a:prstGeom>
        <a:solidFill>
          <a:schemeClr val="accent4"/>
        </a:solidFill>
        <a:ln w="25400" cap="flat" cmpd="sng" algn="ctr">
          <a:solidFill>
            <a:schemeClr val="accent4">
              <a:shade val="15000"/>
            </a:schemeClr>
          </a:solidFill>
          <a:prstDash val="solid"/>
        </a:ln>
        <a:effectLst/>
      </dsp:spPr>
      <dsp:style>
        <a:lnRef idx="2">
          <a:schemeClr val="accent4">
            <a:shade val="15000"/>
          </a:schemeClr>
        </a:lnRef>
        <a:fillRef idx="1">
          <a:schemeClr val="accent4"/>
        </a:fillRef>
        <a:effectRef idx="0">
          <a:schemeClr val="accent4"/>
        </a:effectRef>
        <a:fontRef idx="minor">
          <a:schemeClr val="lt1"/>
        </a:fontRef>
      </dsp:style>
      <dsp:txBody>
        <a:bodyPr spcFirstLastPara="0" vert="horz" wrap="square" lIns="40640" tIns="30480" rIns="40640" bIns="30480" numCol="1" spcCol="1270" anchor="ctr" anchorCtr="0">
          <a:noAutofit/>
        </a:bodyPr>
        <a:lstStyle/>
        <a:p>
          <a:pPr lvl="0" algn="ctr" defTabSz="711200">
            <a:lnSpc>
              <a:spcPct val="90000"/>
            </a:lnSpc>
            <a:spcBef>
              <a:spcPct val="0"/>
            </a:spcBef>
            <a:spcAft>
              <a:spcPct val="35000"/>
            </a:spcAft>
            <a:buFont typeface="Arial" panose="020B0604020202020204" pitchFamily="34" charset="0"/>
            <a:buChar char="•"/>
          </a:pPr>
          <a:r>
            <a:rPr lang="de-CH" sz="1600" b="0" kern="1200" dirty="0">
              <a:solidFill>
                <a:schemeClr val="bg1"/>
              </a:solidFill>
              <a:latin typeface="Calibri" panose="020F0502020204030204" pitchFamily="34" charset="0"/>
              <a:cs typeface="Calibri" panose="020F0502020204030204" pitchFamily="34" charset="0"/>
            </a:rPr>
            <a:t>Vernehmlassung</a:t>
          </a:r>
          <a:endParaRPr lang="de-CH" sz="1600" b="0" kern="1200" dirty="0">
            <a:solidFill>
              <a:schemeClr val="bg1"/>
            </a:solidFill>
          </a:endParaRPr>
        </a:p>
      </dsp:txBody>
      <dsp:txXfrm>
        <a:off x="368908" y="1377210"/>
        <a:ext cx="2747440" cy="620714"/>
      </dsp:txXfrm>
    </dsp:sp>
    <dsp:sp modelId="{912DB5E2-E748-482A-8CE5-36FDEFF292B0}">
      <dsp:nvSpPr>
        <dsp:cNvPr id="0" name=""/>
        <dsp:cNvSpPr/>
      </dsp:nvSpPr>
      <dsp:spPr>
        <a:xfrm>
          <a:off x="349597" y="2118672"/>
          <a:ext cx="2786062" cy="659336"/>
        </a:xfrm>
        <a:prstGeom prst="roundRect">
          <a:avLst>
            <a:gd name="adj" fmla="val 10000"/>
          </a:avLst>
        </a:prstGeom>
        <a:solidFill>
          <a:schemeClr val="accent4"/>
        </a:solidFill>
        <a:ln w="25400" cap="flat" cmpd="sng" algn="ctr">
          <a:solidFill>
            <a:schemeClr val="accent4">
              <a:shade val="15000"/>
            </a:schemeClr>
          </a:solidFill>
          <a:prstDash val="solid"/>
        </a:ln>
        <a:effectLst/>
      </dsp:spPr>
      <dsp:style>
        <a:lnRef idx="2">
          <a:schemeClr val="accent4">
            <a:shade val="15000"/>
          </a:schemeClr>
        </a:lnRef>
        <a:fillRef idx="1">
          <a:schemeClr val="accent4"/>
        </a:fillRef>
        <a:effectRef idx="0">
          <a:schemeClr val="accent4"/>
        </a:effectRef>
        <a:fontRef idx="minor">
          <a:schemeClr val="lt1"/>
        </a:fontRef>
      </dsp:style>
      <dsp:txBody>
        <a:bodyPr spcFirstLastPara="0" vert="horz" wrap="square" lIns="40640" tIns="30480" rIns="40640" bIns="30480" numCol="1" spcCol="1270" anchor="ctr" anchorCtr="0">
          <a:noAutofit/>
        </a:bodyPr>
        <a:lstStyle/>
        <a:p>
          <a:pPr lvl="0" algn="ctr" defTabSz="711200">
            <a:lnSpc>
              <a:spcPct val="90000"/>
            </a:lnSpc>
            <a:spcBef>
              <a:spcPct val="0"/>
            </a:spcBef>
            <a:spcAft>
              <a:spcPct val="35000"/>
            </a:spcAft>
          </a:pPr>
          <a:r>
            <a:rPr lang="de-CH" sz="1600" b="0" kern="1200" dirty="0">
              <a:solidFill>
                <a:schemeClr val="bg1"/>
              </a:solidFill>
              <a:latin typeface="Calibri" panose="020F0502020204030204" pitchFamily="34" charset="0"/>
              <a:cs typeface="Calibri" panose="020F0502020204030204" pitchFamily="34" charset="0"/>
            </a:rPr>
            <a:t>Volksinitiative</a:t>
          </a:r>
        </a:p>
      </dsp:txBody>
      <dsp:txXfrm>
        <a:off x="368908" y="2137983"/>
        <a:ext cx="2747440" cy="620714"/>
      </dsp:txXfrm>
    </dsp:sp>
    <dsp:sp modelId="{73AD9873-FA9C-4ACB-A645-E514886F2B9B}">
      <dsp:nvSpPr>
        <dsp:cNvPr id="0" name=""/>
        <dsp:cNvSpPr/>
      </dsp:nvSpPr>
      <dsp:spPr>
        <a:xfrm>
          <a:off x="349597" y="2879445"/>
          <a:ext cx="2786062" cy="659336"/>
        </a:xfrm>
        <a:prstGeom prst="roundRect">
          <a:avLst>
            <a:gd name="adj" fmla="val 10000"/>
          </a:avLst>
        </a:prstGeom>
        <a:solidFill>
          <a:schemeClr val="accent4"/>
        </a:solidFill>
        <a:ln w="25400" cap="flat" cmpd="sng" algn="ctr">
          <a:solidFill>
            <a:schemeClr val="accent4">
              <a:shade val="15000"/>
            </a:schemeClr>
          </a:solidFill>
          <a:prstDash val="solid"/>
        </a:ln>
        <a:effectLst/>
      </dsp:spPr>
      <dsp:style>
        <a:lnRef idx="2">
          <a:schemeClr val="accent4">
            <a:shade val="15000"/>
          </a:schemeClr>
        </a:lnRef>
        <a:fillRef idx="1">
          <a:schemeClr val="accent4"/>
        </a:fillRef>
        <a:effectRef idx="0">
          <a:schemeClr val="accent4"/>
        </a:effectRef>
        <a:fontRef idx="minor">
          <a:schemeClr val="lt1"/>
        </a:fontRef>
      </dsp:style>
      <dsp:txBody>
        <a:bodyPr spcFirstLastPara="0" vert="horz" wrap="square" lIns="40640" tIns="30480" rIns="40640" bIns="30480" numCol="1" spcCol="1270" anchor="ctr" anchorCtr="0">
          <a:noAutofit/>
        </a:bodyPr>
        <a:lstStyle/>
        <a:p>
          <a:pPr lvl="0" algn="ctr" defTabSz="711200">
            <a:lnSpc>
              <a:spcPct val="90000"/>
            </a:lnSpc>
            <a:spcBef>
              <a:spcPct val="0"/>
            </a:spcBef>
            <a:spcAft>
              <a:spcPct val="35000"/>
            </a:spcAft>
          </a:pPr>
          <a:r>
            <a:rPr lang="de-CH" sz="1600" b="0" kern="1200">
              <a:solidFill>
                <a:schemeClr val="bg1"/>
              </a:solidFill>
              <a:latin typeface="Calibri" panose="020F0502020204030204" pitchFamily="34" charset="0"/>
              <a:cs typeface="Calibri" panose="020F0502020204030204" pitchFamily="34" charset="0"/>
            </a:rPr>
            <a:t>Referendum</a:t>
          </a:r>
          <a:endParaRPr lang="de-CH" sz="1600" b="0" kern="1200" dirty="0">
            <a:solidFill>
              <a:schemeClr val="bg1"/>
            </a:solidFill>
            <a:latin typeface="Calibri" panose="020F0502020204030204" pitchFamily="34" charset="0"/>
            <a:cs typeface="Calibri" panose="020F0502020204030204" pitchFamily="34" charset="0"/>
          </a:endParaRPr>
        </a:p>
      </dsp:txBody>
      <dsp:txXfrm>
        <a:off x="368908" y="2898756"/>
        <a:ext cx="2747440" cy="620714"/>
      </dsp:txXfrm>
    </dsp:sp>
    <dsp:sp modelId="{78CBA62A-7354-4081-BFF2-92AAA69DB590}">
      <dsp:nvSpPr>
        <dsp:cNvPr id="0" name=""/>
        <dsp:cNvSpPr/>
      </dsp:nvSpPr>
      <dsp:spPr>
        <a:xfrm>
          <a:off x="349597" y="3640217"/>
          <a:ext cx="2786062" cy="659336"/>
        </a:xfrm>
        <a:prstGeom prst="roundRect">
          <a:avLst>
            <a:gd name="adj" fmla="val 10000"/>
          </a:avLst>
        </a:prstGeom>
        <a:solidFill>
          <a:schemeClr val="accent4"/>
        </a:solidFill>
        <a:ln w="25400" cap="flat" cmpd="sng" algn="ctr">
          <a:solidFill>
            <a:schemeClr val="accent4">
              <a:shade val="15000"/>
            </a:schemeClr>
          </a:solidFill>
          <a:prstDash val="solid"/>
        </a:ln>
        <a:effectLst/>
      </dsp:spPr>
      <dsp:style>
        <a:lnRef idx="2">
          <a:schemeClr val="accent4">
            <a:shade val="15000"/>
          </a:schemeClr>
        </a:lnRef>
        <a:fillRef idx="1">
          <a:schemeClr val="accent4"/>
        </a:fillRef>
        <a:effectRef idx="0">
          <a:schemeClr val="accent4"/>
        </a:effectRef>
        <a:fontRef idx="minor">
          <a:schemeClr val="lt1"/>
        </a:fontRef>
      </dsp:style>
      <dsp:txBody>
        <a:bodyPr spcFirstLastPara="0" vert="horz" wrap="square" lIns="40640" tIns="30480" rIns="40640" bIns="30480" numCol="1" spcCol="1270" anchor="ctr" anchorCtr="0">
          <a:noAutofit/>
        </a:bodyPr>
        <a:lstStyle/>
        <a:p>
          <a:pPr lvl="0" algn="ctr" defTabSz="711200">
            <a:lnSpc>
              <a:spcPct val="90000"/>
            </a:lnSpc>
            <a:spcBef>
              <a:spcPct val="0"/>
            </a:spcBef>
            <a:spcAft>
              <a:spcPct val="35000"/>
            </a:spcAft>
          </a:pPr>
          <a:r>
            <a:rPr lang="de-CH" sz="1600" b="0" kern="1200">
              <a:solidFill>
                <a:schemeClr val="bg1"/>
              </a:solidFill>
              <a:latin typeface="Calibri" panose="020F0502020204030204" pitchFamily="34" charset="0"/>
              <a:cs typeface="Calibri" panose="020F0502020204030204" pitchFamily="34" charset="0"/>
            </a:rPr>
            <a:t>Sitz</a:t>
          </a:r>
          <a:r>
            <a:rPr lang="de-CH" sz="1600" b="0" kern="1200" baseline="0">
              <a:solidFill>
                <a:schemeClr val="bg1"/>
              </a:solidFill>
              <a:latin typeface="Calibri" panose="020F0502020204030204" pitchFamily="34" charset="0"/>
              <a:cs typeface="Calibri" panose="020F0502020204030204" pitchFamily="34" charset="0"/>
            </a:rPr>
            <a:t> im Parlament (parlamentarische Instrumente)</a:t>
          </a:r>
          <a:endParaRPr lang="de-CH" sz="1600" b="0" kern="1200" dirty="0">
            <a:solidFill>
              <a:schemeClr val="bg1"/>
            </a:solidFill>
            <a:latin typeface="Calibri" panose="020F0502020204030204" pitchFamily="34" charset="0"/>
            <a:cs typeface="Calibri" panose="020F0502020204030204" pitchFamily="34" charset="0"/>
          </a:endParaRPr>
        </a:p>
      </dsp:txBody>
      <dsp:txXfrm>
        <a:off x="368908" y="3659528"/>
        <a:ext cx="2747440" cy="620714"/>
      </dsp:txXfrm>
    </dsp:sp>
    <dsp:sp modelId="{F4538B03-2DFD-40AD-8512-CE7D2D05E40A}">
      <dsp:nvSpPr>
        <dsp:cNvPr id="0" name=""/>
        <dsp:cNvSpPr/>
      </dsp:nvSpPr>
      <dsp:spPr>
        <a:xfrm>
          <a:off x="3745110" y="0"/>
          <a:ext cx="3482578" cy="4525963"/>
        </a:xfrm>
        <a:prstGeom prst="roundRect">
          <a:avLst>
            <a:gd name="adj" fmla="val 10000"/>
          </a:avLst>
        </a:prstGeom>
        <a:solidFill>
          <a:schemeClr val="accent6"/>
        </a:solidFill>
        <a:ln w="25400" cap="flat" cmpd="sng" algn="ctr">
          <a:solidFill>
            <a:schemeClr val="accent6">
              <a:shade val="15000"/>
            </a:schemeClr>
          </a:solidFill>
          <a:prstDash val="solid"/>
        </a:ln>
        <a:effectLst/>
      </dsp:spPr>
      <dsp:style>
        <a:lnRef idx="2">
          <a:schemeClr val="accent6">
            <a:shade val="15000"/>
          </a:schemeClr>
        </a:lnRef>
        <a:fillRef idx="1">
          <a:schemeClr val="accent6"/>
        </a:fillRef>
        <a:effectRef idx="0">
          <a:schemeClr val="accent6"/>
        </a:effectRef>
        <a:fontRef idx="minor">
          <a:schemeClr val="lt1"/>
        </a:fontRef>
      </dsp:style>
      <dsp:txBody>
        <a:bodyPr spcFirstLastPara="0" vert="horz" wrap="square" lIns="213360" tIns="213360" rIns="213360" bIns="213360" numCol="1" spcCol="1270" anchor="ctr" anchorCtr="0">
          <a:noAutofit/>
        </a:bodyPr>
        <a:lstStyle/>
        <a:p>
          <a:pPr lvl="0" algn="ctr" defTabSz="2489200">
            <a:lnSpc>
              <a:spcPct val="90000"/>
            </a:lnSpc>
            <a:spcBef>
              <a:spcPct val="0"/>
            </a:spcBef>
            <a:spcAft>
              <a:spcPct val="35000"/>
            </a:spcAft>
          </a:pPr>
          <a:r>
            <a:rPr lang="de-CH" sz="5600" b="0" kern="1200" dirty="0">
              <a:solidFill>
                <a:schemeClr val="bg1"/>
              </a:solidFill>
            </a:rPr>
            <a:t>Verbände</a:t>
          </a:r>
        </a:p>
      </dsp:txBody>
      <dsp:txXfrm>
        <a:off x="3745110" y="0"/>
        <a:ext cx="3482578" cy="1357788"/>
      </dsp:txXfrm>
    </dsp:sp>
    <dsp:sp modelId="{DCDD64E8-1915-43B0-852D-C433B3732ACB}">
      <dsp:nvSpPr>
        <dsp:cNvPr id="0" name=""/>
        <dsp:cNvSpPr/>
      </dsp:nvSpPr>
      <dsp:spPr>
        <a:xfrm>
          <a:off x="4093368" y="1357899"/>
          <a:ext cx="2786062" cy="659336"/>
        </a:xfrm>
        <a:prstGeom prst="roundRect">
          <a:avLst>
            <a:gd name="adj" fmla="val 10000"/>
          </a:avLst>
        </a:prstGeom>
        <a:solidFill>
          <a:schemeClr val="accent6"/>
        </a:solidFill>
        <a:ln w="25400" cap="flat" cmpd="sng" algn="ctr">
          <a:solidFill>
            <a:schemeClr val="accent6">
              <a:shade val="15000"/>
            </a:schemeClr>
          </a:solidFill>
          <a:prstDash val="solid"/>
        </a:ln>
        <a:effectLst/>
      </dsp:spPr>
      <dsp:style>
        <a:lnRef idx="2">
          <a:schemeClr val="accent6">
            <a:shade val="15000"/>
          </a:schemeClr>
        </a:lnRef>
        <a:fillRef idx="1">
          <a:schemeClr val="accent6"/>
        </a:fillRef>
        <a:effectRef idx="0">
          <a:schemeClr val="accent6"/>
        </a:effectRef>
        <a:fontRef idx="minor">
          <a:schemeClr val="lt1"/>
        </a:fontRef>
      </dsp:style>
      <dsp:txBody>
        <a:bodyPr spcFirstLastPara="0" vert="horz" wrap="square" lIns="40640" tIns="30480" rIns="40640" bIns="30480" numCol="1" spcCol="1270" anchor="ctr" anchorCtr="0">
          <a:noAutofit/>
        </a:bodyPr>
        <a:lstStyle/>
        <a:p>
          <a:pPr lvl="0" algn="ctr" defTabSz="711200">
            <a:lnSpc>
              <a:spcPct val="90000"/>
            </a:lnSpc>
            <a:spcBef>
              <a:spcPct val="0"/>
            </a:spcBef>
            <a:spcAft>
              <a:spcPct val="35000"/>
            </a:spcAft>
            <a:buFont typeface="Arial" panose="020B0604020202020204" pitchFamily="34" charset="0"/>
            <a:buChar char="•"/>
          </a:pPr>
          <a:r>
            <a:rPr lang="de-CH" sz="1600" b="0" kern="1200" dirty="0">
              <a:solidFill>
                <a:schemeClr val="bg1"/>
              </a:solidFill>
              <a:latin typeface="Calibri" panose="020F0502020204030204" pitchFamily="34" charset="0"/>
              <a:cs typeface="Calibri" panose="020F0502020204030204" pitchFamily="34" charset="0"/>
            </a:rPr>
            <a:t>Vernehmlassung</a:t>
          </a:r>
          <a:endParaRPr lang="de-CH" sz="1600" b="0" kern="1200" dirty="0">
            <a:solidFill>
              <a:schemeClr val="bg1"/>
            </a:solidFill>
          </a:endParaRPr>
        </a:p>
      </dsp:txBody>
      <dsp:txXfrm>
        <a:off x="4112679" y="1377210"/>
        <a:ext cx="2747440" cy="620714"/>
      </dsp:txXfrm>
    </dsp:sp>
    <dsp:sp modelId="{CAA8F24D-C823-463F-BE81-1EB89CD2A059}">
      <dsp:nvSpPr>
        <dsp:cNvPr id="0" name=""/>
        <dsp:cNvSpPr/>
      </dsp:nvSpPr>
      <dsp:spPr>
        <a:xfrm>
          <a:off x="4093368" y="2118672"/>
          <a:ext cx="2786062" cy="659336"/>
        </a:xfrm>
        <a:prstGeom prst="roundRect">
          <a:avLst>
            <a:gd name="adj" fmla="val 10000"/>
          </a:avLst>
        </a:prstGeom>
        <a:solidFill>
          <a:schemeClr val="accent6"/>
        </a:solidFill>
        <a:ln w="25400" cap="flat" cmpd="sng" algn="ctr">
          <a:solidFill>
            <a:schemeClr val="accent6">
              <a:shade val="15000"/>
            </a:schemeClr>
          </a:solidFill>
          <a:prstDash val="solid"/>
        </a:ln>
        <a:effectLst/>
      </dsp:spPr>
      <dsp:style>
        <a:lnRef idx="2">
          <a:schemeClr val="accent6">
            <a:shade val="15000"/>
          </a:schemeClr>
        </a:lnRef>
        <a:fillRef idx="1">
          <a:schemeClr val="accent6"/>
        </a:fillRef>
        <a:effectRef idx="0">
          <a:schemeClr val="accent6"/>
        </a:effectRef>
        <a:fontRef idx="minor">
          <a:schemeClr val="lt1"/>
        </a:fontRef>
      </dsp:style>
      <dsp:txBody>
        <a:bodyPr spcFirstLastPara="0" vert="horz" wrap="square" lIns="40640" tIns="30480" rIns="40640" bIns="30480" numCol="1" spcCol="1270" anchor="ctr" anchorCtr="0">
          <a:noAutofit/>
        </a:bodyPr>
        <a:lstStyle/>
        <a:p>
          <a:pPr lvl="0" algn="ctr" defTabSz="711200">
            <a:lnSpc>
              <a:spcPct val="90000"/>
            </a:lnSpc>
            <a:spcBef>
              <a:spcPct val="0"/>
            </a:spcBef>
            <a:spcAft>
              <a:spcPct val="35000"/>
            </a:spcAft>
            <a:buFont typeface="Arial" panose="020B0604020202020204" pitchFamily="34" charset="0"/>
            <a:buChar char="•"/>
          </a:pPr>
          <a:r>
            <a:rPr lang="de-CH" sz="1600" b="0" kern="1200" dirty="0">
              <a:solidFill>
                <a:schemeClr val="bg1"/>
              </a:solidFill>
              <a:latin typeface="Calibri" panose="020F0502020204030204" pitchFamily="34" charset="0"/>
              <a:cs typeface="Calibri" panose="020F0502020204030204" pitchFamily="34" charset="0"/>
            </a:rPr>
            <a:t>Volksinitiative</a:t>
          </a:r>
        </a:p>
      </dsp:txBody>
      <dsp:txXfrm>
        <a:off x="4112679" y="2137983"/>
        <a:ext cx="2747440" cy="620714"/>
      </dsp:txXfrm>
    </dsp:sp>
    <dsp:sp modelId="{73C26164-4DAD-4158-9251-CEE6D89B113C}">
      <dsp:nvSpPr>
        <dsp:cNvPr id="0" name=""/>
        <dsp:cNvSpPr/>
      </dsp:nvSpPr>
      <dsp:spPr>
        <a:xfrm>
          <a:off x="4093368" y="2879445"/>
          <a:ext cx="2786062" cy="659336"/>
        </a:xfrm>
        <a:prstGeom prst="roundRect">
          <a:avLst>
            <a:gd name="adj" fmla="val 10000"/>
          </a:avLst>
        </a:prstGeom>
        <a:solidFill>
          <a:schemeClr val="accent6"/>
        </a:solidFill>
        <a:ln w="25400" cap="flat" cmpd="sng" algn="ctr">
          <a:solidFill>
            <a:schemeClr val="accent6">
              <a:shade val="15000"/>
            </a:schemeClr>
          </a:solidFill>
          <a:prstDash val="solid"/>
        </a:ln>
        <a:effectLst/>
      </dsp:spPr>
      <dsp:style>
        <a:lnRef idx="2">
          <a:schemeClr val="accent6">
            <a:shade val="15000"/>
          </a:schemeClr>
        </a:lnRef>
        <a:fillRef idx="1">
          <a:schemeClr val="accent6"/>
        </a:fillRef>
        <a:effectRef idx="0">
          <a:schemeClr val="accent6"/>
        </a:effectRef>
        <a:fontRef idx="minor">
          <a:schemeClr val="lt1"/>
        </a:fontRef>
      </dsp:style>
      <dsp:txBody>
        <a:bodyPr spcFirstLastPara="0" vert="horz" wrap="square" lIns="40640" tIns="30480" rIns="40640" bIns="30480" numCol="1" spcCol="1270" anchor="ctr" anchorCtr="0">
          <a:noAutofit/>
        </a:bodyPr>
        <a:lstStyle/>
        <a:p>
          <a:pPr lvl="0" algn="ctr" defTabSz="711200">
            <a:lnSpc>
              <a:spcPct val="90000"/>
            </a:lnSpc>
            <a:spcBef>
              <a:spcPct val="0"/>
            </a:spcBef>
            <a:spcAft>
              <a:spcPct val="35000"/>
            </a:spcAft>
            <a:buFont typeface="Arial" panose="020B0604020202020204" pitchFamily="34" charset="0"/>
            <a:buChar char="•"/>
          </a:pPr>
          <a:r>
            <a:rPr lang="de-CH" sz="1600" b="0" kern="1200">
              <a:solidFill>
                <a:schemeClr val="bg1"/>
              </a:solidFill>
              <a:latin typeface="Calibri" panose="020F0502020204030204" pitchFamily="34" charset="0"/>
              <a:cs typeface="Calibri" panose="020F0502020204030204" pitchFamily="34" charset="0"/>
            </a:rPr>
            <a:t>Referendum</a:t>
          </a:r>
          <a:endParaRPr lang="de-CH" sz="1600" b="0" kern="1200" dirty="0">
            <a:solidFill>
              <a:schemeClr val="bg1"/>
            </a:solidFill>
            <a:latin typeface="Calibri" panose="020F0502020204030204" pitchFamily="34" charset="0"/>
            <a:cs typeface="Calibri" panose="020F0502020204030204" pitchFamily="34" charset="0"/>
          </a:endParaRPr>
        </a:p>
      </dsp:txBody>
      <dsp:txXfrm>
        <a:off x="4112679" y="2898756"/>
        <a:ext cx="2747440" cy="620714"/>
      </dsp:txXfrm>
    </dsp:sp>
    <dsp:sp modelId="{80F5C34B-BA33-4DD2-BCB4-C7FBE6FACC80}">
      <dsp:nvSpPr>
        <dsp:cNvPr id="0" name=""/>
        <dsp:cNvSpPr/>
      </dsp:nvSpPr>
      <dsp:spPr>
        <a:xfrm>
          <a:off x="4093368" y="3640217"/>
          <a:ext cx="2786062" cy="659336"/>
        </a:xfrm>
        <a:prstGeom prst="roundRect">
          <a:avLst>
            <a:gd name="adj" fmla="val 10000"/>
          </a:avLst>
        </a:prstGeom>
        <a:solidFill>
          <a:schemeClr val="accent6"/>
        </a:solidFill>
        <a:ln w="25400" cap="flat" cmpd="sng" algn="ctr">
          <a:solidFill>
            <a:schemeClr val="accent6">
              <a:shade val="15000"/>
            </a:schemeClr>
          </a:solidFill>
          <a:prstDash val="solid"/>
        </a:ln>
        <a:effectLst/>
      </dsp:spPr>
      <dsp:style>
        <a:lnRef idx="2">
          <a:schemeClr val="accent6">
            <a:shade val="15000"/>
          </a:schemeClr>
        </a:lnRef>
        <a:fillRef idx="1">
          <a:schemeClr val="accent6"/>
        </a:fillRef>
        <a:effectRef idx="0">
          <a:schemeClr val="accent6"/>
        </a:effectRef>
        <a:fontRef idx="minor">
          <a:schemeClr val="lt1"/>
        </a:fontRef>
      </dsp:style>
      <dsp:txBody>
        <a:bodyPr spcFirstLastPara="0" vert="horz" wrap="square" lIns="40640" tIns="30480" rIns="40640" bIns="30480" numCol="1" spcCol="1270" anchor="ctr" anchorCtr="0">
          <a:noAutofit/>
        </a:bodyPr>
        <a:lstStyle/>
        <a:p>
          <a:pPr lvl="0" algn="ctr" defTabSz="711200">
            <a:lnSpc>
              <a:spcPct val="90000"/>
            </a:lnSpc>
            <a:spcBef>
              <a:spcPct val="0"/>
            </a:spcBef>
            <a:spcAft>
              <a:spcPct val="35000"/>
            </a:spcAft>
            <a:buFont typeface="Arial" panose="020B0604020202020204" pitchFamily="34" charset="0"/>
            <a:buChar char="•"/>
          </a:pPr>
          <a:r>
            <a:rPr lang="de-CH" sz="1600" b="0" kern="1200" dirty="0">
              <a:solidFill>
                <a:schemeClr val="bg1"/>
              </a:solidFill>
              <a:latin typeface="Calibri" panose="020F0502020204030204" pitchFamily="34" charset="0"/>
              <a:cs typeface="Calibri" panose="020F0502020204030204" pitchFamily="34" charset="0"/>
            </a:rPr>
            <a:t>(Sitz</a:t>
          </a:r>
          <a:r>
            <a:rPr lang="de-CH" sz="1600" b="0" kern="1200" baseline="0" dirty="0">
              <a:solidFill>
                <a:schemeClr val="bg1"/>
              </a:solidFill>
              <a:latin typeface="Calibri" panose="020F0502020204030204" pitchFamily="34" charset="0"/>
              <a:cs typeface="Calibri" panose="020F0502020204030204" pitchFamily="34" charset="0"/>
            </a:rPr>
            <a:t> im Parlament)</a:t>
          </a:r>
        </a:p>
      </dsp:txBody>
      <dsp:txXfrm>
        <a:off x="4112679" y="3659528"/>
        <a:ext cx="2747440" cy="620714"/>
      </dsp:txXfrm>
    </dsp:sp>
    <dsp:sp modelId="{A0BCECBB-64B8-42CC-86A7-86899642DC7A}">
      <dsp:nvSpPr>
        <dsp:cNvPr id="0" name=""/>
        <dsp:cNvSpPr/>
      </dsp:nvSpPr>
      <dsp:spPr>
        <a:xfrm>
          <a:off x="7488882" y="0"/>
          <a:ext cx="3482578" cy="4525963"/>
        </a:xfrm>
        <a:prstGeom prst="roundRect">
          <a:avLst>
            <a:gd name="adj" fmla="val 10000"/>
          </a:avLst>
        </a:prstGeom>
        <a:solidFill>
          <a:schemeClr val="accent3"/>
        </a:solidFill>
        <a:ln w="25400" cap="flat" cmpd="sng" algn="ctr">
          <a:solidFill>
            <a:schemeClr val="accent3">
              <a:shade val="15000"/>
            </a:schemeClr>
          </a:solidFill>
          <a:prstDash val="solid"/>
        </a:ln>
        <a:effectLst/>
      </dsp:spPr>
      <dsp:style>
        <a:lnRef idx="2">
          <a:schemeClr val="accent3">
            <a:shade val="15000"/>
          </a:schemeClr>
        </a:lnRef>
        <a:fillRef idx="1">
          <a:schemeClr val="accent3"/>
        </a:fillRef>
        <a:effectRef idx="0">
          <a:schemeClr val="accent3"/>
        </a:effectRef>
        <a:fontRef idx="minor">
          <a:schemeClr val="lt1"/>
        </a:fontRef>
      </dsp:style>
      <dsp:txBody>
        <a:bodyPr spcFirstLastPara="0" vert="horz" wrap="square" lIns="213360" tIns="213360" rIns="213360" bIns="213360" numCol="1" spcCol="1270" anchor="ctr" anchorCtr="0">
          <a:noAutofit/>
        </a:bodyPr>
        <a:lstStyle/>
        <a:p>
          <a:pPr lvl="0" algn="ctr" defTabSz="2489200">
            <a:lnSpc>
              <a:spcPct val="90000"/>
            </a:lnSpc>
            <a:spcBef>
              <a:spcPct val="0"/>
            </a:spcBef>
            <a:spcAft>
              <a:spcPct val="35000"/>
            </a:spcAft>
          </a:pPr>
          <a:r>
            <a:rPr lang="de-CH" sz="5600" b="0" kern="1200" dirty="0">
              <a:solidFill>
                <a:schemeClr val="bg1"/>
              </a:solidFill>
            </a:rPr>
            <a:t>Volk</a:t>
          </a:r>
        </a:p>
      </dsp:txBody>
      <dsp:txXfrm>
        <a:off x="7488882" y="0"/>
        <a:ext cx="3482578" cy="1357788"/>
      </dsp:txXfrm>
    </dsp:sp>
    <dsp:sp modelId="{B2931EC5-E1CF-42AF-A2D1-4DB782C2706F}">
      <dsp:nvSpPr>
        <dsp:cNvPr id="0" name=""/>
        <dsp:cNvSpPr/>
      </dsp:nvSpPr>
      <dsp:spPr>
        <a:xfrm>
          <a:off x="7837140" y="1358645"/>
          <a:ext cx="2786062" cy="523590"/>
        </a:xfrm>
        <a:prstGeom prst="roundRect">
          <a:avLst>
            <a:gd name="adj" fmla="val 10000"/>
          </a:avLst>
        </a:prstGeom>
        <a:solidFill>
          <a:schemeClr val="accent3"/>
        </a:solidFill>
        <a:ln w="25400" cap="flat" cmpd="sng" algn="ctr">
          <a:solidFill>
            <a:schemeClr val="accent3">
              <a:shade val="15000"/>
            </a:schemeClr>
          </a:solidFill>
          <a:prstDash val="solid"/>
        </a:ln>
        <a:effectLst/>
      </dsp:spPr>
      <dsp:style>
        <a:lnRef idx="2">
          <a:schemeClr val="accent3">
            <a:shade val="15000"/>
          </a:schemeClr>
        </a:lnRef>
        <a:fillRef idx="1">
          <a:schemeClr val="accent3"/>
        </a:fillRef>
        <a:effectRef idx="0">
          <a:schemeClr val="accent3"/>
        </a:effectRef>
        <a:fontRef idx="minor">
          <a:schemeClr val="lt1"/>
        </a:fontRef>
      </dsp:style>
      <dsp:txBody>
        <a:bodyPr spcFirstLastPara="0" vert="horz" wrap="square" lIns="40640" tIns="30480" rIns="40640" bIns="30480" numCol="1" spcCol="1270" anchor="ctr" anchorCtr="0">
          <a:noAutofit/>
        </a:bodyPr>
        <a:lstStyle/>
        <a:p>
          <a:pPr lvl="0" algn="ctr" defTabSz="711200">
            <a:lnSpc>
              <a:spcPct val="90000"/>
            </a:lnSpc>
            <a:spcBef>
              <a:spcPct val="0"/>
            </a:spcBef>
            <a:spcAft>
              <a:spcPct val="35000"/>
            </a:spcAft>
            <a:buClrTx/>
            <a:buSzTx/>
            <a:buFont typeface="Arial" panose="020B0604020202020204" pitchFamily="34" charset="0"/>
            <a:buChar char="•"/>
          </a:pPr>
          <a:r>
            <a:rPr lang="de-CH" sz="1600" b="0" kern="1200">
              <a:solidFill>
                <a:schemeClr val="bg1"/>
              </a:solidFill>
              <a:latin typeface="Calibri" panose="020F0502020204030204" pitchFamily="34" charset="0"/>
              <a:ea typeface="+mn-ea"/>
              <a:cs typeface="Calibri" panose="020F0502020204030204" pitchFamily="34" charset="0"/>
            </a:rPr>
            <a:t>Wählen </a:t>
          </a:r>
          <a:endParaRPr lang="de-CH" sz="1600" b="0" kern="1200" dirty="0">
            <a:solidFill>
              <a:schemeClr val="bg1"/>
            </a:solidFill>
          </a:endParaRPr>
        </a:p>
      </dsp:txBody>
      <dsp:txXfrm>
        <a:off x="7852475" y="1373980"/>
        <a:ext cx="2755392" cy="492920"/>
      </dsp:txXfrm>
    </dsp:sp>
    <dsp:sp modelId="{FFF0A02C-1191-433F-A854-BC326CAEF6EA}">
      <dsp:nvSpPr>
        <dsp:cNvPr id="0" name=""/>
        <dsp:cNvSpPr/>
      </dsp:nvSpPr>
      <dsp:spPr>
        <a:xfrm>
          <a:off x="7837140" y="1962788"/>
          <a:ext cx="2786062" cy="523590"/>
        </a:xfrm>
        <a:prstGeom prst="roundRect">
          <a:avLst>
            <a:gd name="adj" fmla="val 10000"/>
          </a:avLst>
        </a:prstGeom>
        <a:solidFill>
          <a:schemeClr val="accent3"/>
        </a:solidFill>
        <a:ln w="25400" cap="flat" cmpd="sng" algn="ctr">
          <a:solidFill>
            <a:schemeClr val="accent3">
              <a:shade val="15000"/>
            </a:schemeClr>
          </a:solidFill>
          <a:prstDash val="solid"/>
        </a:ln>
        <a:effectLst/>
      </dsp:spPr>
      <dsp:style>
        <a:lnRef idx="2">
          <a:schemeClr val="accent3">
            <a:shade val="15000"/>
          </a:schemeClr>
        </a:lnRef>
        <a:fillRef idx="1">
          <a:schemeClr val="accent3"/>
        </a:fillRef>
        <a:effectRef idx="0">
          <a:schemeClr val="accent3"/>
        </a:effectRef>
        <a:fontRef idx="minor">
          <a:schemeClr val="lt1"/>
        </a:fontRef>
      </dsp:style>
      <dsp:txBody>
        <a:bodyPr spcFirstLastPara="0" vert="horz" wrap="square" lIns="40640" tIns="30480" rIns="40640" bIns="30480" numCol="1" spcCol="1270" anchor="ctr" anchorCtr="0">
          <a:noAutofit/>
        </a:bodyPr>
        <a:lstStyle/>
        <a:p>
          <a:pPr lvl="0" algn="ctr" defTabSz="711200">
            <a:lnSpc>
              <a:spcPct val="90000"/>
            </a:lnSpc>
            <a:spcBef>
              <a:spcPct val="0"/>
            </a:spcBef>
            <a:spcAft>
              <a:spcPct val="35000"/>
            </a:spcAft>
          </a:pPr>
          <a:r>
            <a:rPr lang="de-CH" sz="1600" b="0" kern="1200">
              <a:solidFill>
                <a:schemeClr val="bg1"/>
              </a:solidFill>
              <a:latin typeface="Calibri" panose="020F0502020204030204" pitchFamily="34" charset="0"/>
              <a:ea typeface="+mn-ea"/>
              <a:cs typeface="Calibri" panose="020F0502020204030204" pitchFamily="34" charset="0"/>
            </a:rPr>
            <a:t>Abstimmen </a:t>
          </a:r>
          <a:endParaRPr lang="de-CH" sz="1600" b="0" kern="1200" dirty="0">
            <a:solidFill>
              <a:schemeClr val="bg1"/>
            </a:solidFill>
            <a:latin typeface="Calibri" panose="020F0502020204030204" pitchFamily="34" charset="0"/>
            <a:ea typeface="+mn-ea"/>
            <a:cs typeface="Calibri" panose="020F0502020204030204" pitchFamily="34" charset="0"/>
          </a:endParaRPr>
        </a:p>
      </dsp:txBody>
      <dsp:txXfrm>
        <a:off x="7852475" y="1978123"/>
        <a:ext cx="2755392" cy="492920"/>
      </dsp:txXfrm>
    </dsp:sp>
    <dsp:sp modelId="{46F750CC-3842-4FCF-85CF-7ED19D3F8DA2}">
      <dsp:nvSpPr>
        <dsp:cNvPr id="0" name=""/>
        <dsp:cNvSpPr/>
      </dsp:nvSpPr>
      <dsp:spPr>
        <a:xfrm>
          <a:off x="7837140" y="2566931"/>
          <a:ext cx="2786062" cy="523590"/>
        </a:xfrm>
        <a:prstGeom prst="roundRect">
          <a:avLst>
            <a:gd name="adj" fmla="val 10000"/>
          </a:avLst>
        </a:prstGeom>
        <a:solidFill>
          <a:schemeClr val="accent3"/>
        </a:solidFill>
        <a:ln w="25400" cap="flat" cmpd="sng" algn="ctr">
          <a:solidFill>
            <a:schemeClr val="accent3">
              <a:shade val="15000"/>
            </a:schemeClr>
          </a:solidFill>
          <a:prstDash val="solid"/>
        </a:ln>
        <a:effectLst/>
      </dsp:spPr>
      <dsp:style>
        <a:lnRef idx="2">
          <a:schemeClr val="accent3">
            <a:shade val="15000"/>
          </a:schemeClr>
        </a:lnRef>
        <a:fillRef idx="1">
          <a:schemeClr val="accent3"/>
        </a:fillRef>
        <a:effectRef idx="0">
          <a:schemeClr val="accent3"/>
        </a:effectRef>
        <a:fontRef idx="minor">
          <a:schemeClr val="lt1"/>
        </a:fontRef>
      </dsp:style>
      <dsp:txBody>
        <a:bodyPr spcFirstLastPara="0" vert="horz" wrap="square" lIns="40640" tIns="30480" rIns="40640" bIns="30480" numCol="1" spcCol="1270" anchor="ctr" anchorCtr="0">
          <a:noAutofit/>
        </a:bodyPr>
        <a:lstStyle/>
        <a:p>
          <a:pPr lvl="0" algn="ctr" defTabSz="711200">
            <a:lnSpc>
              <a:spcPct val="90000"/>
            </a:lnSpc>
            <a:spcBef>
              <a:spcPct val="0"/>
            </a:spcBef>
            <a:spcAft>
              <a:spcPct val="35000"/>
            </a:spcAft>
          </a:pPr>
          <a:r>
            <a:rPr lang="de-CH" sz="1600" b="0" kern="1200" dirty="0">
              <a:solidFill>
                <a:schemeClr val="bg1"/>
              </a:solidFill>
              <a:latin typeface="Calibri" panose="020F0502020204030204" pitchFamily="34" charset="0"/>
              <a:cs typeface="Calibri" panose="020F0502020204030204" pitchFamily="34" charset="0"/>
            </a:rPr>
            <a:t>Vernehmlassung</a:t>
          </a:r>
        </a:p>
      </dsp:txBody>
      <dsp:txXfrm>
        <a:off x="7852475" y="2582266"/>
        <a:ext cx="2755392" cy="492920"/>
      </dsp:txXfrm>
    </dsp:sp>
    <dsp:sp modelId="{6AADA61F-5DB3-4785-92B7-74DC8AA8B93D}">
      <dsp:nvSpPr>
        <dsp:cNvPr id="0" name=""/>
        <dsp:cNvSpPr/>
      </dsp:nvSpPr>
      <dsp:spPr>
        <a:xfrm>
          <a:off x="7837140" y="3171074"/>
          <a:ext cx="2786062" cy="523590"/>
        </a:xfrm>
        <a:prstGeom prst="roundRect">
          <a:avLst>
            <a:gd name="adj" fmla="val 10000"/>
          </a:avLst>
        </a:prstGeom>
        <a:solidFill>
          <a:schemeClr val="accent3"/>
        </a:solidFill>
        <a:ln w="25400" cap="flat" cmpd="sng" algn="ctr">
          <a:solidFill>
            <a:schemeClr val="accent3">
              <a:shade val="15000"/>
            </a:schemeClr>
          </a:solidFill>
          <a:prstDash val="solid"/>
        </a:ln>
        <a:effectLst/>
      </dsp:spPr>
      <dsp:style>
        <a:lnRef idx="2">
          <a:schemeClr val="accent3">
            <a:shade val="15000"/>
          </a:schemeClr>
        </a:lnRef>
        <a:fillRef idx="1">
          <a:schemeClr val="accent3"/>
        </a:fillRef>
        <a:effectRef idx="0">
          <a:schemeClr val="accent3"/>
        </a:effectRef>
        <a:fontRef idx="minor">
          <a:schemeClr val="lt1"/>
        </a:fontRef>
      </dsp:style>
      <dsp:txBody>
        <a:bodyPr spcFirstLastPara="0" vert="horz" wrap="square" lIns="40640" tIns="30480" rIns="40640" bIns="30480" numCol="1" spcCol="1270" anchor="ctr" anchorCtr="0">
          <a:noAutofit/>
        </a:bodyPr>
        <a:lstStyle/>
        <a:p>
          <a:pPr lvl="0" algn="ctr" defTabSz="711200">
            <a:lnSpc>
              <a:spcPct val="90000"/>
            </a:lnSpc>
            <a:spcBef>
              <a:spcPct val="0"/>
            </a:spcBef>
            <a:spcAft>
              <a:spcPct val="35000"/>
            </a:spcAft>
          </a:pPr>
          <a:r>
            <a:rPr lang="de-CH" sz="1600" b="0" kern="1200">
              <a:solidFill>
                <a:schemeClr val="bg1"/>
              </a:solidFill>
              <a:latin typeface="Calibri" panose="020F0502020204030204" pitchFamily="34" charset="0"/>
              <a:cs typeface="Calibri" panose="020F0502020204030204" pitchFamily="34" charset="0"/>
            </a:rPr>
            <a:t>Volksinitiative</a:t>
          </a:r>
          <a:endParaRPr lang="de-CH" sz="1600" b="0" kern="1200" dirty="0">
            <a:solidFill>
              <a:schemeClr val="bg1"/>
            </a:solidFill>
            <a:latin typeface="Calibri" panose="020F0502020204030204" pitchFamily="34" charset="0"/>
            <a:cs typeface="Calibri" panose="020F0502020204030204" pitchFamily="34" charset="0"/>
          </a:endParaRPr>
        </a:p>
      </dsp:txBody>
      <dsp:txXfrm>
        <a:off x="7852475" y="3186409"/>
        <a:ext cx="2755392" cy="492920"/>
      </dsp:txXfrm>
    </dsp:sp>
    <dsp:sp modelId="{EFAAE9DE-AE7B-4C2E-8236-AC6FE2CB7EBB}">
      <dsp:nvSpPr>
        <dsp:cNvPr id="0" name=""/>
        <dsp:cNvSpPr/>
      </dsp:nvSpPr>
      <dsp:spPr>
        <a:xfrm>
          <a:off x="7837140" y="3775217"/>
          <a:ext cx="2786062" cy="523590"/>
        </a:xfrm>
        <a:prstGeom prst="roundRect">
          <a:avLst>
            <a:gd name="adj" fmla="val 10000"/>
          </a:avLst>
        </a:prstGeom>
        <a:solidFill>
          <a:schemeClr val="accent3"/>
        </a:solidFill>
        <a:ln w="25400" cap="flat" cmpd="sng" algn="ctr">
          <a:solidFill>
            <a:schemeClr val="accent3">
              <a:shade val="15000"/>
            </a:schemeClr>
          </a:solidFill>
          <a:prstDash val="solid"/>
        </a:ln>
        <a:effectLst/>
      </dsp:spPr>
      <dsp:style>
        <a:lnRef idx="2">
          <a:schemeClr val="accent3">
            <a:shade val="15000"/>
          </a:schemeClr>
        </a:lnRef>
        <a:fillRef idx="1">
          <a:schemeClr val="accent3"/>
        </a:fillRef>
        <a:effectRef idx="0">
          <a:schemeClr val="accent3"/>
        </a:effectRef>
        <a:fontRef idx="minor">
          <a:schemeClr val="lt1"/>
        </a:fontRef>
      </dsp:style>
      <dsp:txBody>
        <a:bodyPr spcFirstLastPara="0" vert="horz" wrap="square" lIns="40640" tIns="30480" rIns="40640" bIns="30480" numCol="1" spcCol="1270" anchor="ctr" anchorCtr="0">
          <a:noAutofit/>
        </a:bodyPr>
        <a:lstStyle/>
        <a:p>
          <a:pPr lvl="0" algn="ctr" defTabSz="711200">
            <a:lnSpc>
              <a:spcPct val="90000"/>
            </a:lnSpc>
            <a:spcBef>
              <a:spcPct val="0"/>
            </a:spcBef>
            <a:spcAft>
              <a:spcPct val="35000"/>
            </a:spcAft>
          </a:pPr>
          <a:r>
            <a:rPr lang="de-CH" sz="1600" b="0" kern="1200" dirty="0">
              <a:solidFill>
                <a:schemeClr val="bg1"/>
              </a:solidFill>
              <a:latin typeface="Calibri" panose="020F0502020204030204" pitchFamily="34" charset="0"/>
              <a:cs typeface="Calibri" panose="020F0502020204030204" pitchFamily="34" charset="0"/>
            </a:rPr>
            <a:t>Referendum</a:t>
          </a:r>
        </a:p>
      </dsp:txBody>
      <dsp:txXfrm>
        <a:off x="7852475" y="3790552"/>
        <a:ext cx="2755392" cy="492920"/>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B613DC3-2BB0-40C0-BE94-A1CD0E0FAE62}">
      <dsp:nvSpPr>
        <dsp:cNvPr id="0" name=""/>
        <dsp:cNvSpPr/>
      </dsp:nvSpPr>
      <dsp:spPr>
        <a:xfrm>
          <a:off x="1339" y="0"/>
          <a:ext cx="3482578" cy="4525963"/>
        </a:xfrm>
        <a:prstGeom prst="roundRect">
          <a:avLst>
            <a:gd name="adj" fmla="val 10000"/>
          </a:avLst>
        </a:prstGeom>
        <a:solidFill>
          <a:schemeClr val="accent4"/>
        </a:solidFill>
        <a:ln w="25400" cap="flat" cmpd="sng" algn="ctr">
          <a:solidFill>
            <a:schemeClr val="accent4">
              <a:shade val="15000"/>
            </a:schemeClr>
          </a:solidFill>
          <a:prstDash val="solid"/>
        </a:ln>
        <a:effectLst/>
      </dsp:spPr>
      <dsp:style>
        <a:lnRef idx="2">
          <a:schemeClr val="accent4">
            <a:shade val="15000"/>
          </a:schemeClr>
        </a:lnRef>
        <a:fillRef idx="1">
          <a:schemeClr val="accent4"/>
        </a:fillRef>
        <a:effectRef idx="0">
          <a:schemeClr val="accent4"/>
        </a:effectRef>
        <a:fontRef idx="minor">
          <a:schemeClr val="lt1"/>
        </a:fontRef>
      </dsp:style>
      <dsp:txBody>
        <a:bodyPr spcFirstLastPara="0" vert="horz" wrap="square" lIns="213360" tIns="213360" rIns="213360" bIns="213360" numCol="1" spcCol="1270" anchor="ctr" anchorCtr="0">
          <a:noAutofit/>
        </a:bodyPr>
        <a:lstStyle/>
        <a:p>
          <a:pPr lvl="0" algn="ctr" defTabSz="2489200">
            <a:lnSpc>
              <a:spcPct val="90000"/>
            </a:lnSpc>
            <a:spcBef>
              <a:spcPct val="0"/>
            </a:spcBef>
            <a:spcAft>
              <a:spcPct val="35000"/>
            </a:spcAft>
          </a:pPr>
          <a:r>
            <a:rPr lang="de-CH" sz="5600" b="0" kern="1200" dirty="0">
              <a:solidFill>
                <a:schemeClr val="bg1"/>
              </a:solidFill>
            </a:rPr>
            <a:t>Parteien</a:t>
          </a:r>
        </a:p>
      </dsp:txBody>
      <dsp:txXfrm>
        <a:off x="1339" y="0"/>
        <a:ext cx="3482578" cy="1357788"/>
      </dsp:txXfrm>
    </dsp:sp>
    <dsp:sp modelId="{2B9F0AD9-3D4B-4F07-B5A6-1026A423F731}">
      <dsp:nvSpPr>
        <dsp:cNvPr id="0" name=""/>
        <dsp:cNvSpPr/>
      </dsp:nvSpPr>
      <dsp:spPr>
        <a:xfrm>
          <a:off x="349597" y="1359114"/>
          <a:ext cx="2786062" cy="1364639"/>
        </a:xfrm>
        <a:prstGeom prst="roundRect">
          <a:avLst>
            <a:gd name="adj" fmla="val 10000"/>
          </a:avLst>
        </a:prstGeom>
        <a:solidFill>
          <a:schemeClr val="accent4"/>
        </a:solidFill>
        <a:ln w="25400" cap="flat" cmpd="sng" algn="ctr">
          <a:solidFill>
            <a:schemeClr val="accent4">
              <a:shade val="15000"/>
            </a:schemeClr>
          </a:solidFill>
          <a:prstDash val="solid"/>
        </a:ln>
        <a:effectLst/>
      </dsp:spPr>
      <dsp:style>
        <a:lnRef idx="2">
          <a:schemeClr val="accent4">
            <a:shade val="15000"/>
          </a:schemeClr>
        </a:lnRef>
        <a:fillRef idx="1">
          <a:schemeClr val="accent4"/>
        </a:fillRef>
        <a:effectRef idx="0">
          <a:schemeClr val="accent4"/>
        </a:effectRef>
        <a:fontRef idx="minor">
          <a:schemeClr val="lt1"/>
        </a:fontRef>
      </dsp:style>
      <dsp:txBody>
        <a:bodyPr spcFirstLastPara="0" vert="horz" wrap="square" lIns="45720" tIns="34290" rIns="45720" bIns="34290" numCol="1" spcCol="1270" anchor="ctr" anchorCtr="0">
          <a:noAutofit/>
        </a:bodyPr>
        <a:lstStyle/>
        <a:p>
          <a:pPr lvl="0" algn="ctr" defTabSz="800100">
            <a:lnSpc>
              <a:spcPct val="90000"/>
            </a:lnSpc>
            <a:spcBef>
              <a:spcPct val="0"/>
            </a:spcBef>
            <a:spcAft>
              <a:spcPct val="35000"/>
            </a:spcAft>
            <a:buFont typeface="Arial" panose="020B0604020202020204" pitchFamily="34" charset="0"/>
            <a:buChar char="•"/>
          </a:pPr>
          <a:r>
            <a:rPr lang="de-CH" sz="1800" b="0" kern="1200" dirty="0">
              <a:solidFill>
                <a:schemeClr val="bg1"/>
              </a:solidFill>
              <a:latin typeface="Calibri" panose="020F0502020204030204" pitchFamily="34" charset="0"/>
              <a:cs typeface="Calibri" panose="020F0502020204030204" pitchFamily="34" charset="0"/>
            </a:rPr>
            <a:t>Kundgebungen</a:t>
          </a:r>
          <a:endParaRPr lang="de-CH" sz="1800" b="0" kern="1200" dirty="0">
            <a:solidFill>
              <a:schemeClr val="bg1"/>
            </a:solidFill>
          </a:endParaRPr>
        </a:p>
      </dsp:txBody>
      <dsp:txXfrm>
        <a:off x="389566" y="1399083"/>
        <a:ext cx="2706124" cy="1284701"/>
      </dsp:txXfrm>
    </dsp:sp>
    <dsp:sp modelId="{94466AC3-AC49-4772-BEDD-BA0B925370D1}">
      <dsp:nvSpPr>
        <dsp:cNvPr id="0" name=""/>
        <dsp:cNvSpPr/>
      </dsp:nvSpPr>
      <dsp:spPr>
        <a:xfrm>
          <a:off x="349597" y="2933699"/>
          <a:ext cx="2786062" cy="1364639"/>
        </a:xfrm>
        <a:prstGeom prst="roundRect">
          <a:avLst>
            <a:gd name="adj" fmla="val 10000"/>
          </a:avLst>
        </a:prstGeom>
        <a:solidFill>
          <a:schemeClr val="accent4"/>
        </a:solidFill>
        <a:ln w="25400" cap="flat" cmpd="sng" algn="ctr">
          <a:solidFill>
            <a:schemeClr val="accent4">
              <a:shade val="15000"/>
            </a:schemeClr>
          </a:solidFill>
          <a:prstDash val="solid"/>
        </a:ln>
        <a:effectLst/>
      </dsp:spPr>
      <dsp:style>
        <a:lnRef idx="2">
          <a:schemeClr val="accent4">
            <a:shade val="15000"/>
          </a:schemeClr>
        </a:lnRef>
        <a:fillRef idx="1">
          <a:schemeClr val="accent4"/>
        </a:fillRef>
        <a:effectRef idx="0">
          <a:schemeClr val="accent4"/>
        </a:effectRef>
        <a:fontRef idx="minor">
          <a:schemeClr val="lt1"/>
        </a:fontRef>
      </dsp:style>
      <dsp:txBody>
        <a:bodyPr spcFirstLastPara="0" vert="horz" wrap="square" lIns="45720" tIns="34290" rIns="45720" bIns="34290" numCol="1" spcCol="1270" anchor="ctr" anchorCtr="0">
          <a:noAutofit/>
        </a:bodyPr>
        <a:lstStyle/>
        <a:p>
          <a:pPr lvl="0" algn="ctr" defTabSz="800100">
            <a:lnSpc>
              <a:spcPct val="90000"/>
            </a:lnSpc>
            <a:spcBef>
              <a:spcPct val="0"/>
            </a:spcBef>
            <a:spcAft>
              <a:spcPct val="35000"/>
            </a:spcAft>
            <a:buFont typeface="Arial" panose="020B0604020202020204" pitchFamily="34" charset="0"/>
            <a:buChar char="•"/>
          </a:pPr>
          <a:r>
            <a:rPr lang="de-CH" sz="1800" b="0" kern="1200" dirty="0">
              <a:solidFill>
                <a:schemeClr val="bg1"/>
              </a:solidFill>
              <a:latin typeface="Calibri" panose="020F0502020204030204" pitchFamily="34" charset="0"/>
              <a:ea typeface="+mn-ea"/>
              <a:cs typeface="Calibri" panose="020F0502020204030204" pitchFamily="34" charset="0"/>
            </a:rPr>
            <a:t>mediale</a:t>
          </a:r>
          <a:r>
            <a:rPr lang="de-CH" sz="1800" b="0" kern="1200" baseline="0" dirty="0">
              <a:solidFill>
                <a:schemeClr val="bg1"/>
              </a:solidFill>
              <a:latin typeface="Calibri" panose="020F0502020204030204" pitchFamily="34" charset="0"/>
              <a:ea typeface="+mn-ea"/>
              <a:cs typeface="Calibri" panose="020F0502020204030204" pitchFamily="34" charset="0"/>
            </a:rPr>
            <a:t>s Interesse wecken, Reaktionen provozieren</a:t>
          </a:r>
          <a:endParaRPr lang="de-CH" sz="1800" b="0" kern="1200" dirty="0">
            <a:solidFill>
              <a:schemeClr val="bg1"/>
            </a:solidFill>
            <a:latin typeface="Calibri" panose="020F0502020204030204" pitchFamily="34" charset="0"/>
            <a:cs typeface="Calibri" panose="020F0502020204030204" pitchFamily="34" charset="0"/>
          </a:endParaRPr>
        </a:p>
      </dsp:txBody>
      <dsp:txXfrm>
        <a:off x="389566" y="2973668"/>
        <a:ext cx="2706124" cy="1284701"/>
      </dsp:txXfrm>
    </dsp:sp>
    <dsp:sp modelId="{F4538B03-2DFD-40AD-8512-CE7D2D05E40A}">
      <dsp:nvSpPr>
        <dsp:cNvPr id="0" name=""/>
        <dsp:cNvSpPr/>
      </dsp:nvSpPr>
      <dsp:spPr>
        <a:xfrm>
          <a:off x="3745110" y="0"/>
          <a:ext cx="3482578" cy="4525963"/>
        </a:xfrm>
        <a:prstGeom prst="roundRect">
          <a:avLst>
            <a:gd name="adj" fmla="val 10000"/>
          </a:avLst>
        </a:prstGeom>
        <a:solidFill>
          <a:schemeClr val="accent6"/>
        </a:solidFill>
        <a:ln w="25400" cap="flat" cmpd="sng" algn="ctr">
          <a:solidFill>
            <a:schemeClr val="accent6">
              <a:shade val="15000"/>
            </a:schemeClr>
          </a:solidFill>
          <a:prstDash val="solid"/>
        </a:ln>
        <a:effectLst/>
      </dsp:spPr>
      <dsp:style>
        <a:lnRef idx="2">
          <a:schemeClr val="accent6">
            <a:shade val="15000"/>
          </a:schemeClr>
        </a:lnRef>
        <a:fillRef idx="1">
          <a:schemeClr val="accent6"/>
        </a:fillRef>
        <a:effectRef idx="0">
          <a:schemeClr val="accent6"/>
        </a:effectRef>
        <a:fontRef idx="minor">
          <a:schemeClr val="lt1"/>
        </a:fontRef>
      </dsp:style>
      <dsp:txBody>
        <a:bodyPr spcFirstLastPara="0" vert="horz" wrap="square" lIns="213360" tIns="213360" rIns="213360" bIns="213360" numCol="1" spcCol="1270" anchor="ctr" anchorCtr="0">
          <a:noAutofit/>
        </a:bodyPr>
        <a:lstStyle/>
        <a:p>
          <a:pPr lvl="0" algn="ctr" defTabSz="2489200">
            <a:lnSpc>
              <a:spcPct val="90000"/>
            </a:lnSpc>
            <a:spcBef>
              <a:spcPct val="0"/>
            </a:spcBef>
            <a:spcAft>
              <a:spcPct val="35000"/>
            </a:spcAft>
          </a:pPr>
          <a:r>
            <a:rPr lang="de-CH" sz="5600" b="0" kern="1200" dirty="0">
              <a:solidFill>
                <a:schemeClr val="bg1"/>
              </a:solidFill>
            </a:rPr>
            <a:t>Verbände</a:t>
          </a:r>
        </a:p>
      </dsp:txBody>
      <dsp:txXfrm>
        <a:off x="3745110" y="0"/>
        <a:ext cx="3482578" cy="1357788"/>
      </dsp:txXfrm>
    </dsp:sp>
    <dsp:sp modelId="{DCDD64E8-1915-43B0-852D-C433B3732ACB}">
      <dsp:nvSpPr>
        <dsp:cNvPr id="0" name=""/>
        <dsp:cNvSpPr/>
      </dsp:nvSpPr>
      <dsp:spPr>
        <a:xfrm>
          <a:off x="4093368" y="1357899"/>
          <a:ext cx="2786062" cy="659336"/>
        </a:xfrm>
        <a:prstGeom prst="roundRect">
          <a:avLst>
            <a:gd name="adj" fmla="val 10000"/>
          </a:avLst>
        </a:prstGeom>
        <a:solidFill>
          <a:schemeClr val="accent6"/>
        </a:solidFill>
        <a:ln w="25400" cap="flat" cmpd="sng" algn="ctr">
          <a:solidFill>
            <a:schemeClr val="accent6">
              <a:shade val="15000"/>
            </a:schemeClr>
          </a:solidFill>
          <a:prstDash val="solid"/>
        </a:ln>
        <a:effectLst/>
      </dsp:spPr>
      <dsp:style>
        <a:lnRef idx="2">
          <a:schemeClr val="accent6">
            <a:shade val="15000"/>
          </a:schemeClr>
        </a:lnRef>
        <a:fillRef idx="1">
          <a:schemeClr val="accent6"/>
        </a:fillRef>
        <a:effectRef idx="0">
          <a:schemeClr val="accent6"/>
        </a:effectRef>
        <a:fontRef idx="minor">
          <a:schemeClr val="lt1"/>
        </a:fontRef>
      </dsp:style>
      <dsp:txBody>
        <a:bodyPr spcFirstLastPara="0" vert="horz" wrap="square" lIns="45720" tIns="34290" rIns="45720" bIns="34290" numCol="1" spcCol="1270" anchor="ctr" anchorCtr="0">
          <a:noAutofit/>
        </a:bodyPr>
        <a:lstStyle/>
        <a:p>
          <a:pPr lvl="0" algn="ctr" defTabSz="800100">
            <a:lnSpc>
              <a:spcPct val="90000"/>
            </a:lnSpc>
            <a:spcBef>
              <a:spcPct val="0"/>
            </a:spcBef>
            <a:spcAft>
              <a:spcPct val="35000"/>
            </a:spcAft>
            <a:buFont typeface="Arial" panose="020B0604020202020204" pitchFamily="34" charset="0"/>
            <a:buChar char="•"/>
          </a:pPr>
          <a:r>
            <a:rPr lang="de-CH" sz="1800" b="0" kern="1200" dirty="0">
              <a:solidFill>
                <a:schemeClr val="bg1"/>
              </a:solidFill>
              <a:latin typeface="Calibri" panose="020F0502020204030204" pitchFamily="34" charset="0"/>
              <a:ea typeface="+mn-ea"/>
              <a:cs typeface="Calibri" panose="020F0502020204030204" pitchFamily="34" charset="0"/>
            </a:rPr>
            <a:t>Lobbying</a:t>
          </a:r>
          <a:endParaRPr lang="de-CH" sz="1800" b="0" kern="1200" dirty="0">
            <a:solidFill>
              <a:schemeClr val="bg1"/>
            </a:solidFill>
          </a:endParaRPr>
        </a:p>
      </dsp:txBody>
      <dsp:txXfrm>
        <a:off x="4112679" y="1377210"/>
        <a:ext cx="2747440" cy="620714"/>
      </dsp:txXfrm>
    </dsp:sp>
    <dsp:sp modelId="{C3AEE605-6482-4A04-844B-C7BF28BC1071}">
      <dsp:nvSpPr>
        <dsp:cNvPr id="0" name=""/>
        <dsp:cNvSpPr/>
      </dsp:nvSpPr>
      <dsp:spPr>
        <a:xfrm>
          <a:off x="4093368" y="2118672"/>
          <a:ext cx="2786062" cy="659336"/>
        </a:xfrm>
        <a:prstGeom prst="roundRect">
          <a:avLst>
            <a:gd name="adj" fmla="val 10000"/>
          </a:avLst>
        </a:prstGeom>
        <a:solidFill>
          <a:schemeClr val="accent6"/>
        </a:solidFill>
        <a:ln w="25400" cap="flat" cmpd="sng" algn="ctr">
          <a:solidFill>
            <a:schemeClr val="accent6">
              <a:shade val="15000"/>
            </a:schemeClr>
          </a:solidFill>
          <a:prstDash val="solid"/>
        </a:ln>
        <a:effectLst/>
      </dsp:spPr>
      <dsp:style>
        <a:lnRef idx="2">
          <a:schemeClr val="accent6">
            <a:shade val="15000"/>
          </a:schemeClr>
        </a:lnRef>
        <a:fillRef idx="1">
          <a:schemeClr val="accent6"/>
        </a:fillRef>
        <a:effectRef idx="0">
          <a:schemeClr val="accent6"/>
        </a:effectRef>
        <a:fontRef idx="minor">
          <a:schemeClr val="lt1"/>
        </a:fontRef>
      </dsp:style>
      <dsp:txBody>
        <a:bodyPr spcFirstLastPara="0" vert="horz" wrap="square" lIns="45720" tIns="34290" rIns="45720" bIns="34290" numCol="1" spcCol="1270" anchor="ctr" anchorCtr="0">
          <a:noAutofit/>
        </a:bodyPr>
        <a:lstStyle/>
        <a:p>
          <a:pPr lvl="0" algn="ctr" defTabSz="800100">
            <a:lnSpc>
              <a:spcPct val="90000"/>
            </a:lnSpc>
            <a:spcBef>
              <a:spcPct val="0"/>
            </a:spcBef>
            <a:spcAft>
              <a:spcPct val="35000"/>
            </a:spcAft>
            <a:buFont typeface="Arial" panose="020B0604020202020204" pitchFamily="34" charset="0"/>
            <a:buChar char="•"/>
          </a:pPr>
          <a:r>
            <a:rPr lang="de-CH" sz="1800" b="0" kern="1200">
              <a:solidFill>
                <a:schemeClr val="bg1"/>
              </a:solidFill>
              <a:latin typeface="Calibri" panose="020F0502020204030204" pitchFamily="34" charset="0"/>
              <a:ea typeface="+mn-ea"/>
              <a:cs typeface="Calibri" panose="020F0502020204030204" pitchFamily="34" charset="0"/>
            </a:rPr>
            <a:t>Kundgebungen</a:t>
          </a:r>
          <a:endParaRPr lang="de-CH" sz="1800" b="0" kern="1200" dirty="0">
            <a:solidFill>
              <a:schemeClr val="bg1"/>
            </a:solidFill>
            <a:latin typeface="Calibri" panose="020F0502020204030204" pitchFamily="34" charset="0"/>
            <a:ea typeface="+mn-ea"/>
            <a:cs typeface="Calibri" panose="020F0502020204030204" pitchFamily="34" charset="0"/>
          </a:endParaRPr>
        </a:p>
      </dsp:txBody>
      <dsp:txXfrm>
        <a:off x="4112679" y="2137983"/>
        <a:ext cx="2747440" cy="620714"/>
      </dsp:txXfrm>
    </dsp:sp>
    <dsp:sp modelId="{D78DBE27-C4D6-4783-914D-EF01629B15B8}">
      <dsp:nvSpPr>
        <dsp:cNvPr id="0" name=""/>
        <dsp:cNvSpPr/>
      </dsp:nvSpPr>
      <dsp:spPr>
        <a:xfrm>
          <a:off x="4093368" y="2879445"/>
          <a:ext cx="2786062" cy="659336"/>
        </a:xfrm>
        <a:prstGeom prst="roundRect">
          <a:avLst>
            <a:gd name="adj" fmla="val 10000"/>
          </a:avLst>
        </a:prstGeom>
        <a:solidFill>
          <a:schemeClr val="accent6"/>
        </a:solidFill>
        <a:ln w="25400" cap="flat" cmpd="sng" algn="ctr">
          <a:solidFill>
            <a:schemeClr val="accent6">
              <a:shade val="15000"/>
            </a:schemeClr>
          </a:solidFill>
          <a:prstDash val="solid"/>
        </a:ln>
        <a:effectLst/>
      </dsp:spPr>
      <dsp:style>
        <a:lnRef idx="2">
          <a:schemeClr val="accent6">
            <a:shade val="15000"/>
          </a:schemeClr>
        </a:lnRef>
        <a:fillRef idx="1">
          <a:schemeClr val="accent6"/>
        </a:fillRef>
        <a:effectRef idx="0">
          <a:schemeClr val="accent6"/>
        </a:effectRef>
        <a:fontRef idx="minor">
          <a:schemeClr val="lt1"/>
        </a:fontRef>
      </dsp:style>
      <dsp:txBody>
        <a:bodyPr spcFirstLastPara="0" vert="horz" wrap="square" lIns="45720" tIns="34290" rIns="45720" bIns="34290" numCol="1" spcCol="1270" anchor="ctr" anchorCtr="0">
          <a:noAutofit/>
        </a:bodyPr>
        <a:lstStyle/>
        <a:p>
          <a:pPr lvl="0" algn="ctr" defTabSz="800100">
            <a:lnSpc>
              <a:spcPct val="90000"/>
            </a:lnSpc>
            <a:spcBef>
              <a:spcPct val="0"/>
            </a:spcBef>
            <a:spcAft>
              <a:spcPct val="35000"/>
            </a:spcAft>
            <a:buFont typeface="Arial" panose="020B0604020202020204" pitchFamily="34" charset="0"/>
            <a:buChar char="•"/>
          </a:pPr>
          <a:r>
            <a:rPr lang="de-CH" sz="1800" b="0" kern="1200">
              <a:solidFill>
                <a:schemeClr val="bg1"/>
              </a:solidFill>
              <a:latin typeface="Calibri" panose="020F0502020204030204" pitchFamily="34" charset="0"/>
              <a:ea typeface="+mn-ea"/>
              <a:cs typeface="Calibri" panose="020F0502020204030204" pitchFamily="34" charset="0"/>
            </a:rPr>
            <a:t>Streikrecht</a:t>
          </a:r>
          <a:endParaRPr lang="de-CH" sz="1800" b="0" kern="1200" dirty="0">
            <a:solidFill>
              <a:schemeClr val="bg1"/>
            </a:solidFill>
            <a:latin typeface="Calibri" panose="020F0502020204030204" pitchFamily="34" charset="0"/>
            <a:ea typeface="+mn-ea"/>
            <a:cs typeface="Calibri" panose="020F0502020204030204" pitchFamily="34" charset="0"/>
          </a:endParaRPr>
        </a:p>
      </dsp:txBody>
      <dsp:txXfrm>
        <a:off x="4112679" y="2898756"/>
        <a:ext cx="2747440" cy="620714"/>
      </dsp:txXfrm>
    </dsp:sp>
    <dsp:sp modelId="{FE2A8770-1B77-44A9-9A50-EB2B87452A3B}">
      <dsp:nvSpPr>
        <dsp:cNvPr id="0" name=""/>
        <dsp:cNvSpPr/>
      </dsp:nvSpPr>
      <dsp:spPr>
        <a:xfrm>
          <a:off x="4093368" y="3640217"/>
          <a:ext cx="2786062" cy="659336"/>
        </a:xfrm>
        <a:prstGeom prst="roundRect">
          <a:avLst>
            <a:gd name="adj" fmla="val 10000"/>
          </a:avLst>
        </a:prstGeom>
        <a:solidFill>
          <a:schemeClr val="accent6"/>
        </a:solidFill>
        <a:ln w="25400" cap="flat" cmpd="sng" algn="ctr">
          <a:solidFill>
            <a:schemeClr val="accent6">
              <a:shade val="15000"/>
            </a:schemeClr>
          </a:solidFill>
          <a:prstDash val="solid"/>
        </a:ln>
        <a:effectLst/>
      </dsp:spPr>
      <dsp:style>
        <a:lnRef idx="2">
          <a:schemeClr val="accent6">
            <a:shade val="15000"/>
          </a:schemeClr>
        </a:lnRef>
        <a:fillRef idx="1">
          <a:schemeClr val="accent6"/>
        </a:fillRef>
        <a:effectRef idx="0">
          <a:schemeClr val="accent6"/>
        </a:effectRef>
        <a:fontRef idx="minor">
          <a:schemeClr val="lt1"/>
        </a:fontRef>
      </dsp:style>
      <dsp:txBody>
        <a:bodyPr spcFirstLastPara="0" vert="horz" wrap="square" lIns="45720" tIns="34290" rIns="45720" bIns="34290" numCol="1" spcCol="1270" anchor="ctr" anchorCtr="0">
          <a:noAutofit/>
        </a:bodyPr>
        <a:lstStyle/>
        <a:p>
          <a:pPr lvl="0" algn="ctr" defTabSz="800100">
            <a:lnSpc>
              <a:spcPct val="90000"/>
            </a:lnSpc>
            <a:spcBef>
              <a:spcPct val="0"/>
            </a:spcBef>
            <a:spcAft>
              <a:spcPct val="35000"/>
            </a:spcAft>
            <a:buFont typeface="Arial" panose="020B0604020202020204" pitchFamily="34" charset="0"/>
            <a:buChar char="•"/>
          </a:pPr>
          <a:r>
            <a:rPr lang="de-CH" sz="1800" b="0" kern="1200">
              <a:solidFill>
                <a:schemeClr val="bg1"/>
              </a:solidFill>
              <a:latin typeface="Calibri" panose="020F0502020204030204" pitchFamily="34" charset="0"/>
              <a:ea typeface="+mn-ea"/>
              <a:cs typeface="Calibri" panose="020F0502020204030204" pitchFamily="34" charset="0"/>
            </a:rPr>
            <a:t>mediale</a:t>
          </a:r>
          <a:r>
            <a:rPr lang="de-CH" sz="1800" b="0" kern="1200" baseline="0">
              <a:solidFill>
                <a:schemeClr val="bg1"/>
              </a:solidFill>
              <a:latin typeface="Calibri" panose="020F0502020204030204" pitchFamily="34" charset="0"/>
              <a:ea typeface="+mn-ea"/>
              <a:cs typeface="Calibri" panose="020F0502020204030204" pitchFamily="34" charset="0"/>
            </a:rPr>
            <a:t>s Interesse wecken, Reaktionen provozieren</a:t>
          </a:r>
          <a:endParaRPr lang="de-CH" sz="1800" b="0" kern="1200" dirty="0">
            <a:solidFill>
              <a:schemeClr val="bg1"/>
            </a:solidFill>
            <a:latin typeface="Calibri" panose="020F0502020204030204" pitchFamily="34" charset="0"/>
            <a:ea typeface="+mn-ea"/>
            <a:cs typeface="Calibri" panose="020F0502020204030204" pitchFamily="34" charset="0"/>
          </a:endParaRPr>
        </a:p>
      </dsp:txBody>
      <dsp:txXfrm>
        <a:off x="4112679" y="3659528"/>
        <a:ext cx="2747440" cy="620714"/>
      </dsp:txXfrm>
    </dsp:sp>
    <dsp:sp modelId="{A0BCECBB-64B8-42CC-86A7-86899642DC7A}">
      <dsp:nvSpPr>
        <dsp:cNvPr id="0" name=""/>
        <dsp:cNvSpPr/>
      </dsp:nvSpPr>
      <dsp:spPr>
        <a:xfrm>
          <a:off x="7488882" y="0"/>
          <a:ext cx="3482578" cy="4525963"/>
        </a:xfrm>
        <a:prstGeom prst="roundRect">
          <a:avLst>
            <a:gd name="adj" fmla="val 10000"/>
          </a:avLst>
        </a:prstGeom>
        <a:solidFill>
          <a:schemeClr val="accent3"/>
        </a:solidFill>
        <a:ln w="25400" cap="flat" cmpd="sng" algn="ctr">
          <a:solidFill>
            <a:schemeClr val="accent3">
              <a:shade val="15000"/>
            </a:schemeClr>
          </a:solidFill>
          <a:prstDash val="solid"/>
        </a:ln>
        <a:effectLst/>
      </dsp:spPr>
      <dsp:style>
        <a:lnRef idx="2">
          <a:schemeClr val="accent3">
            <a:shade val="15000"/>
          </a:schemeClr>
        </a:lnRef>
        <a:fillRef idx="1">
          <a:schemeClr val="accent3"/>
        </a:fillRef>
        <a:effectRef idx="0">
          <a:schemeClr val="accent3"/>
        </a:effectRef>
        <a:fontRef idx="minor">
          <a:schemeClr val="lt1"/>
        </a:fontRef>
      </dsp:style>
      <dsp:txBody>
        <a:bodyPr spcFirstLastPara="0" vert="horz" wrap="square" lIns="213360" tIns="213360" rIns="213360" bIns="213360" numCol="1" spcCol="1270" anchor="ctr" anchorCtr="0">
          <a:noAutofit/>
        </a:bodyPr>
        <a:lstStyle/>
        <a:p>
          <a:pPr lvl="0" algn="ctr" defTabSz="2489200">
            <a:lnSpc>
              <a:spcPct val="90000"/>
            </a:lnSpc>
            <a:spcBef>
              <a:spcPct val="0"/>
            </a:spcBef>
            <a:spcAft>
              <a:spcPct val="35000"/>
            </a:spcAft>
          </a:pPr>
          <a:r>
            <a:rPr lang="de-CH" sz="5600" b="0" kern="1200" dirty="0">
              <a:solidFill>
                <a:schemeClr val="bg1"/>
              </a:solidFill>
            </a:rPr>
            <a:t>Volk</a:t>
          </a:r>
        </a:p>
      </dsp:txBody>
      <dsp:txXfrm>
        <a:off x="7488882" y="0"/>
        <a:ext cx="3482578" cy="1357788"/>
      </dsp:txXfrm>
    </dsp:sp>
    <dsp:sp modelId="{AB0E5463-11EA-4D80-8F36-256A2539B76E}">
      <dsp:nvSpPr>
        <dsp:cNvPr id="0" name=""/>
        <dsp:cNvSpPr/>
      </dsp:nvSpPr>
      <dsp:spPr>
        <a:xfrm>
          <a:off x="7837140" y="1357899"/>
          <a:ext cx="2786062" cy="659336"/>
        </a:xfrm>
        <a:prstGeom prst="roundRect">
          <a:avLst>
            <a:gd name="adj" fmla="val 10000"/>
          </a:avLst>
        </a:prstGeom>
        <a:solidFill>
          <a:schemeClr val="accent3"/>
        </a:solidFill>
        <a:ln w="25400" cap="flat" cmpd="sng" algn="ctr">
          <a:solidFill>
            <a:schemeClr val="accent3">
              <a:shade val="15000"/>
            </a:schemeClr>
          </a:solidFill>
          <a:prstDash val="solid"/>
        </a:ln>
        <a:effectLst/>
      </dsp:spPr>
      <dsp:style>
        <a:lnRef idx="2">
          <a:schemeClr val="accent3">
            <a:shade val="15000"/>
          </a:schemeClr>
        </a:lnRef>
        <a:fillRef idx="1">
          <a:schemeClr val="accent3"/>
        </a:fillRef>
        <a:effectRef idx="0">
          <a:schemeClr val="accent3"/>
        </a:effectRef>
        <a:fontRef idx="minor">
          <a:schemeClr val="lt1"/>
        </a:fontRef>
      </dsp:style>
      <dsp:txBody>
        <a:bodyPr spcFirstLastPara="0" vert="horz" wrap="square" lIns="45720" tIns="34290" rIns="45720" bIns="34290" numCol="1" spcCol="1270" anchor="ctr" anchorCtr="0">
          <a:noAutofit/>
        </a:bodyPr>
        <a:lstStyle/>
        <a:p>
          <a:pPr lvl="0" algn="ctr" defTabSz="800100">
            <a:lnSpc>
              <a:spcPct val="90000"/>
            </a:lnSpc>
            <a:spcBef>
              <a:spcPct val="0"/>
            </a:spcBef>
            <a:spcAft>
              <a:spcPct val="35000"/>
            </a:spcAft>
            <a:buClrTx/>
            <a:buSzTx/>
            <a:buFont typeface="Arial" panose="020B0604020202020204" pitchFamily="34" charset="0"/>
            <a:buChar char="•"/>
          </a:pPr>
          <a:r>
            <a:rPr lang="de-CH" sz="1800" b="0" kern="1200" dirty="0">
              <a:solidFill>
                <a:schemeClr val="bg1"/>
              </a:solidFill>
              <a:latin typeface="Calibri" panose="020F0502020204030204" pitchFamily="34" charset="0"/>
              <a:ea typeface="+mn-ea"/>
              <a:cs typeface="Calibri" panose="020F0502020204030204" pitchFamily="34" charset="0"/>
            </a:rPr>
            <a:t>Kundgebungen</a:t>
          </a:r>
          <a:endParaRPr lang="de-CH" sz="1800" b="0" kern="1200" dirty="0">
            <a:solidFill>
              <a:schemeClr val="bg1"/>
            </a:solidFill>
          </a:endParaRPr>
        </a:p>
      </dsp:txBody>
      <dsp:txXfrm>
        <a:off x="7856451" y="1377210"/>
        <a:ext cx="2747440" cy="620714"/>
      </dsp:txXfrm>
    </dsp:sp>
    <dsp:sp modelId="{634F2AF8-6910-47B3-80D2-8E2C2357A5DB}">
      <dsp:nvSpPr>
        <dsp:cNvPr id="0" name=""/>
        <dsp:cNvSpPr/>
      </dsp:nvSpPr>
      <dsp:spPr>
        <a:xfrm>
          <a:off x="7837140" y="2118672"/>
          <a:ext cx="2786062" cy="659336"/>
        </a:xfrm>
        <a:prstGeom prst="roundRect">
          <a:avLst>
            <a:gd name="adj" fmla="val 10000"/>
          </a:avLst>
        </a:prstGeom>
        <a:solidFill>
          <a:schemeClr val="accent3"/>
        </a:solidFill>
        <a:ln w="25400" cap="flat" cmpd="sng" algn="ctr">
          <a:solidFill>
            <a:schemeClr val="accent3">
              <a:shade val="15000"/>
            </a:schemeClr>
          </a:solidFill>
          <a:prstDash val="solid"/>
        </a:ln>
        <a:effectLst/>
      </dsp:spPr>
      <dsp:style>
        <a:lnRef idx="2">
          <a:schemeClr val="accent3">
            <a:shade val="15000"/>
          </a:schemeClr>
        </a:lnRef>
        <a:fillRef idx="1">
          <a:schemeClr val="accent3"/>
        </a:fillRef>
        <a:effectRef idx="0">
          <a:schemeClr val="accent3"/>
        </a:effectRef>
        <a:fontRef idx="minor">
          <a:schemeClr val="lt1"/>
        </a:fontRef>
      </dsp:style>
      <dsp:txBody>
        <a:bodyPr spcFirstLastPara="0" vert="horz" wrap="square" lIns="45720" tIns="34290" rIns="45720" bIns="34290" numCol="1" spcCol="1270" anchor="ctr" anchorCtr="0">
          <a:noAutofit/>
        </a:bodyPr>
        <a:lstStyle/>
        <a:p>
          <a:pPr lvl="0" algn="ctr" defTabSz="800100">
            <a:lnSpc>
              <a:spcPct val="90000"/>
            </a:lnSpc>
            <a:spcBef>
              <a:spcPct val="0"/>
            </a:spcBef>
            <a:spcAft>
              <a:spcPct val="35000"/>
            </a:spcAft>
            <a:buClrTx/>
            <a:buSzTx/>
            <a:buFont typeface="Arial" panose="020B0604020202020204" pitchFamily="34" charset="0"/>
            <a:buChar char="•"/>
          </a:pPr>
          <a:r>
            <a:rPr lang="de-CH" sz="1800" b="0" kern="1200">
              <a:solidFill>
                <a:schemeClr val="bg1"/>
              </a:solidFill>
              <a:latin typeface="Calibri" panose="020F0502020204030204" pitchFamily="34" charset="0"/>
              <a:ea typeface="+mn-ea"/>
              <a:cs typeface="Calibri" panose="020F0502020204030204" pitchFamily="34" charset="0"/>
            </a:rPr>
            <a:t>Streikrecht</a:t>
          </a:r>
          <a:endParaRPr lang="de-CH" sz="1800" b="0" kern="1200" dirty="0">
            <a:solidFill>
              <a:schemeClr val="bg1"/>
            </a:solidFill>
            <a:latin typeface="Calibri" panose="020F0502020204030204" pitchFamily="34" charset="0"/>
            <a:ea typeface="+mn-ea"/>
            <a:cs typeface="Calibri" panose="020F0502020204030204" pitchFamily="34" charset="0"/>
          </a:endParaRPr>
        </a:p>
      </dsp:txBody>
      <dsp:txXfrm>
        <a:off x="7856451" y="2137983"/>
        <a:ext cx="2747440" cy="620714"/>
      </dsp:txXfrm>
    </dsp:sp>
    <dsp:sp modelId="{065B678D-B53A-4BD3-B7C4-03A6A3E1D6E9}">
      <dsp:nvSpPr>
        <dsp:cNvPr id="0" name=""/>
        <dsp:cNvSpPr/>
      </dsp:nvSpPr>
      <dsp:spPr>
        <a:xfrm>
          <a:off x="7837140" y="2879445"/>
          <a:ext cx="2786062" cy="659336"/>
        </a:xfrm>
        <a:prstGeom prst="roundRect">
          <a:avLst>
            <a:gd name="adj" fmla="val 10000"/>
          </a:avLst>
        </a:prstGeom>
        <a:solidFill>
          <a:schemeClr val="accent3"/>
        </a:solidFill>
        <a:ln w="25400" cap="flat" cmpd="sng" algn="ctr">
          <a:solidFill>
            <a:schemeClr val="accent3">
              <a:shade val="15000"/>
            </a:schemeClr>
          </a:solidFill>
          <a:prstDash val="solid"/>
        </a:ln>
        <a:effectLst/>
      </dsp:spPr>
      <dsp:style>
        <a:lnRef idx="2">
          <a:schemeClr val="accent3">
            <a:shade val="15000"/>
          </a:schemeClr>
        </a:lnRef>
        <a:fillRef idx="1">
          <a:schemeClr val="accent3"/>
        </a:fillRef>
        <a:effectRef idx="0">
          <a:schemeClr val="accent3"/>
        </a:effectRef>
        <a:fontRef idx="minor">
          <a:schemeClr val="lt1"/>
        </a:fontRef>
      </dsp:style>
      <dsp:txBody>
        <a:bodyPr spcFirstLastPara="0" vert="horz" wrap="square" lIns="45720" tIns="34290" rIns="45720" bIns="34290" numCol="1" spcCol="1270" anchor="ctr" anchorCtr="0">
          <a:noAutofit/>
        </a:bodyPr>
        <a:lstStyle/>
        <a:p>
          <a:pPr lvl="0" algn="ctr" defTabSz="800100">
            <a:lnSpc>
              <a:spcPct val="90000"/>
            </a:lnSpc>
            <a:spcBef>
              <a:spcPct val="0"/>
            </a:spcBef>
            <a:spcAft>
              <a:spcPct val="35000"/>
            </a:spcAft>
            <a:buClrTx/>
            <a:buSzTx/>
            <a:buFont typeface="Arial" panose="020B0604020202020204" pitchFamily="34" charset="0"/>
            <a:buChar char="•"/>
          </a:pPr>
          <a:r>
            <a:rPr lang="de-CH" sz="1800" b="0" kern="1200" dirty="0">
              <a:solidFill>
                <a:schemeClr val="bg1"/>
              </a:solidFill>
              <a:latin typeface="Calibri" panose="020F0502020204030204" pitchFamily="34" charset="0"/>
              <a:ea typeface="+mn-ea"/>
              <a:cs typeface="Calibri" panose="020F0502020204030204" pitchFamily="34" charset="0"/>
            </a:rPr>
            <a:t>mediale</a:t>
          </a:r>
          <a:r>
            <a:rPr lang="de-CH" sz="1800" b="0" kern="1200" baseline="0" dirty="0">
              <a:solidFill>
                <a:schemeClr val="bg1"/>
              </a:solidFill>
              <a:latin typeface="Calibri" panose="020F0502020204030204" pitchFamily="34" charset="0"/>
              <a:ea typeface="+mn-ea"/>
              <a:cs typeface="Calibri" panose="020F0502020204030204" pitchFamily="34" charset="0"/>
            </a:rPr>
            <a:t>s Interesse wecken, Reaktionen provozieren</a:t>
          </a:r>
          <a:endParaRPr lang="de-CH" sz="1800" b="0" kern="1200" dirty="0">
            <a:solidFill>
              <a:schemeClr val="bg1"/>
            </a:solidFill>
            <a:latin typeface="Calibri" panose="020F0502020204030204" pitchFamily="34" charset="0"/>
            <a:ea typeface="+mn-ea"/>
            <a:cs typeface="Calibri" panose="020F0502020204030204" pitchFamily="34" charset="0"/>
          </a:endParaRPr>
        </a:p>
      </dsp:txBody>
      <dsp:txXfrm>
        <a:off x="7856451" y="2898756"/>
        <a:ext cx="2747440" cy="620714"/>
      </dsp:txXfrm>
    </dsp:sp>
    <dsp:sp modelId="{FBBB7F9D-50F9-4357-B727-EF9F5C588ABD}">
      <dsp:nvSpPr>
        <dsp:cNvPr id="0" name=""/>
        <dsp:cNvSpPr/>
      </dsp:nvSpPr>
      <dsp:spPr>
        <a:xfrm>
          <a:off x="7837140" y="3640217"/>
          <a:ext cx="2786062" cy="659336"/>
        </a:xfrm>
        <a:prstGeom prst="roundRect">
          <a:avLst>
            <a:gd name="adj" fmla="val 10000"/>
          </a:avLst>
        </a:prstGeom>
        <a:solidFill>
          <a:schemeClr val="accent3"/>
        </a:solidFill>
        <a:ln w="25400" cap="flat" cmpd="sng" algn="ctr">
          <a:solidFill>
            <a:schemeClr val="accent3">
              <a:shade val="15000"/>
            </a:schemeClr>
          </a:solidFill>
          <a:prstDash val="solid"/>
        </a:ln>
        <a:effectLst/>
      </dsp:spPr>
      <dsp:style>
        <a:lnRef idx="2">
          <a:schemeClr val="accent3">
            <a:shade val="15000"/>
          </a:schemeClr>
        </a:lnRef>
        <a:fillRef idx="1">
          <a:schemeClr val="accent3"/>
        </a:fillRef>
        <a:effectRef idx="0">
          <a:schemeClr val="accent3"/>
        </a:effectRef>
        <a:fontRef idx="minor">
          <a:schemeClr val="lt1"/>
        </a:fontRef>
      </dsp:style>
      <dsp:txBody>
        <a:bodyPr spcFirstLastPara="0" vert="horz" wrap="square" lIns="45720" tIns="34290" rIns="45720" bIns="34290" numCol="1" spcCol="1270" anchor="ctr" anchorCtr="0">
          <a:noAutofit/>
        </a:bodyPr>
        <a:lstStyle/>
        <a:p>
          <a:pPr lvl="0" algn="ctr" defTabSz="800100">
            <a:lnSpc>
              <a:spcPct val="90000"/>
            </a:lnSpc>
            <a:spcBef>
              <a:spcPct val="0"/>
            </a:spcBef>
            <a:spcAft>
              <a:spcPct val="35000"/>
            </a:spcAft>
            <a:buClrTx/>
            <a:buSzTx/>
            <a:buFont typeface="Arial" panose="020B0604020202020204" pitchFamily="34" charset="0"/>
            <a:buChar char="•"/>
          </a:pPr>
          <a:r>
            <a:rPr lang="de-CH" sz="1800" b="0" kern="1200" dirty="0">
              <a:solidFill>
                <a:schemeClr val="bg1"/>
              </a:solidFill>
              <a:latin typeface="Calibri" panose="020F0502020204030204" pitchFamily="34" charset="0"/>
              <a:ea typeface="+mn-ea"/>
              <a:cs typeface="Calibri" panose="020F0502020204030204" pitchFamily="34" charset="0"/>
            </a:rPr>
            <a:t>Petition</a:t>
          </a:r>
        </a:p>
      </dsp:txBody>
      <dsp:txXfrm>
        <a:off x="7856451" y="3659528"/>
        <a:ext cx="2747440" cy="620714"/>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D2DA103-8054-4E37-8722-07CEC77A9778}">
      <dsp:nvSpPr>
        <dsp:cNvPr id="0" name=""/>
        <dsp:cNvSpPr/>
      </dsp:nvSpPr>
      <dsp:spPr>
        <a:xfrm>
          <a:off x="13721" y="1497"/>
          <a:ext cx="2265118" cy="1396206"/>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de-CH" sz="1800" b="1" kern="1200" dirty="0">
              <a:latin typeface="Calibri" panose="020F0502020204030204" pitchFamily="34" charset="0"/>
              <a:cs typeface="Calibri" panose="020F0502020204030204" pitchFamily="34" charset="0"/>
            </a:rPr>
            <a:t>Vorstoss wird eingereicht </a:t>
          </a:r>
          <a:r>
            <a:rPr lang="de-CH" sz="1800" kern="1200" dirty="0">
              <a:latin typeface="Calibri" panose="020F0502020204030204" pitchFamily="34" charset="0"/>
              <a:cs typeface="Calibri" panose="020F0502020204030204" pitchFamily="34" charset="0"/>
            </a:rPr>
            <a:t/>
          </a:r>
          <a:br>
            <a:rPr lang="de-CH" sz="1800" kern="1200" dirty="0">
              <a:latin typeface="Calibri" panose="020F0502020204030204" pitchFamily="34" charset="0"/>
              <a:cs typeface="Calibri" panose="020F0502020204030204" pitchFamily="34" charset="0"/>
            </a:rPr>
          </a:br>
          <a:r>
            <a:rPr lang="de-CH" sz="1400" kern="1200" dirty="0">
              <a:latin typeface="Calibri" panose="020F0502020204030204" pitchFamily="34" charset="0"/>
              <a:cs typeface="Calibri" panose="020F0502020204030204" pitchFamily="34" charset="0"/>
            </a:rPr>
            <a:t>(einzelne oder mehrere Mitglieder des Grossen Rats)</a:t>
          </a:r>
        </a:p>
      </dsp:txBody>
      <dsp:txXfrm>
        <a:off x="54614" y="42390"/>
        <a:ext cx="2183332" cy="1314420"/>
      </dsp:txXfrm>
    </dsp:sp>
    <dsp:sp modelId="{06B1580F-C84E-4388-84DF-E5E106FB3830}">
      <dsp:nvSpPr>
        <dsp:cNvPr id="0" name=""/>
        <dsp:cNvSpPr/>
      </dsp:nvSpPr>
      <dsp:spPr>
        <a:xfrm rot="21598360">
          <a:off x="2471296" y="612373"/>
          <a:ext cx="463644" cy="172969"/>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311150">
            <a:lnSpc>
              <a:spcPct val="90000"/>
            </a:lnSpc>
            <a:spcBef>
              <a:spcPct val="0"/>
            </a:spcBef>
            <a:spcAft>
              <a:spcPct val="35000"/>
            </a:spcAft>
          </a:pPr>
          <a:endParaRPr lang="de-CH" sz="700" kern="1200"/>
        </a:p>
      </dsp:txBody>
      <dsp:txXfrm>
        <a:off x="2471296" y="646979"/>
        <a:ext cx="411753" cy="103781"/>
      </dsp:txXfrm>
    </dsp:sp>
    <dsp:sp modelId="{EF2310A7-3450-45B1-AC93-F374874728CE}">
      <dsp:nvSpPr>
        <dsp:cNvPr id="0" name=""/>
        <dsp:cNvSpPr/>
      </dsp:nvSpPr>
      <dsp:spPr>
        <a:xfrm>
          <a:off x="3153640" y="0"/>
          <a:ext cx="2265118" cy="1396206"/>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de-CH" sz="1800" b="1" kern="1200" dirty="0">
              <a:latin typeface="Calibri" panose="020F0502020204030204" pitchFamily="34" charset="0"/>
              <a:cs typeface="Calibri" panose="020F0502020204030204" pitchFamily="34" charset="0"/>
            </a:rPr>
            <a:t>Zuteilung an zuständige Direktion</a:t>
          </a:r>
          <a:r>
            <a:rPr lang="de-CH" sz="1800" kern="1200" dirty="0">
              <a:latin typeface="Calibri" panose="020F0502020204030204" pitchFamily="34" charset="0"/>
              <a:cs typeface="Calibri" panose="020F0502020204030204" pitchFamily="34" charset="0"/>
            </a:rPr>
            <a:t/>
          </a:r>
          <a:br>
            <a:rPr lang="de-CH" sz="1800" kern="1200" dirty="0">
              <a:latin typeface="Calibri" panose="020F0502020204030204" pitchFamily="34" charset="0"/>
              <a:cs typeface="Calibri" panose="020F0502020204030204" pitchFamily="34" charset="0"/>
            </a:rPr>
          </a:br>
          <a:r>
            <a:rPr lang="de-CH" sz="1400" kern="1200" dirty="0">
              <a:latin typeface="Calibri" panose="020F0502020204030204" pitchFamily="34" charset="0"/>
              <a:cs typeface="Calibri" panose="020F0502020204030204" pitchFamily="34" charset="0"/>
            </a:rPr>
            <a:t>(allenfalls Einbezug anderer Direktionen/Ämter)</a:t>
          </a:r>
        </a:p>
      </dsp:txBody>
      <dsp:txXfrm>
        <a:off x="3194533" y="40893"/>
        <a:ext cx="2183332" cy="1314420"/>
      </dsp:txXfrm>
    </dsp:sp>
    <dsp:sp modelId="{731766A3-EA8B-4F56-9557-C4FBE16303ED}">
      <dsp:nvSpPr>
        <dsp:cNvPr id="0" name=""/>
        <dsp:cNvSpPr/>
      </dsp:nvSpPr>
      <dsp:spPr>
        <a:xfrm>
          <a:off x="5563506" y="611618"/>
          <a:ext cx="348707" cy="172969"/>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311150">
            <a:lnSpc>
              <a:spcPct val="90000"/>
            </a:lnSpc>
            <a:spcBef>
              <a:spcPct val="0"/>
            </a:spcBef>
            <a:spcAft>
              <a:spcPct val="35000"/>
            </a:spcAft>
          </a:pPr>
          <a:endParaRPr lang="de-CH" sz="700" kern="1200"/>
        </a:p>
      </dsp:txBody>
      <dsp:txXfrm>
        <a:off x="5563506" y="646212"/>
        <a:ext cx="296816" cy="103781"/>
      </dsp:txXfrm>
    </dsp:sp>
    <dsp:sp modelId="{0AEC4E7E-0447-42D5-B95C-20F6B345AD41}">
      <dsp:nvSpPr>
        <dsp:cNvPr id="0" name=""/>
        <dsp:cNvSpPr/>
      </dsp:nvSpPr>
      <dsp:spPr>
        <a:xfrm>
          <a:off x="6076699" y="0"/>
          <a:ext cx="2265118" cy="1396206"/>
        </a:xfrm>
        <a:prstGeom prst="roundRect">
          <a:avLst>
            <a:gd name="adj" fmla="val 10000"/>
          </a:avLst>
        </a:prstGeom>
        <a:solidFill>
          <a:schemeClr val="accent6"/>
        </a:solidFill>
        <a:ln w="25400" cap="flat" cmpd="sng" algn="ctr">
          <a:solidFill>
            <a:schemeClr val="accent6">
              <a:shade val="50000"/>
            </a:schemeClr>
          </a:solidFill>
          <a:prstDash val="solid"/>
        </a:ln>
        <a:effectLst/>
      </dsp:spPr>
      <dsp:style>
        <a:lnRef idx="2">
          <a:schemeClr val="accent6">
            <a:shade val="50000"/>
          </a:schemeClr>
        </a:lnRef>
        <a:fillRef idx="1">
          <a:schemeClr val="accent6"/>
        </a:fillRef>
        <a:effectRef idx="0">
          <a:schemeClr val="accent6"/>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de-CH" sz="1800" b="1" kern="1200" dirty="0">
              <a:latin typeface="Calibri" panose="020F0502020204030204" pitchFamily="34" charset="0"/>
              <a:cs typeface="Calibri" panose="020F0502020204030204" pitchFamily="34" charset="0"/>
            </a:rPr>
            <a:t>Verwaltung erarbeitet Antwortentwurf</a:t>
          </a:r>
        </a:p>
      </dsp:txBody>
      <dsp:txXfrm>
        <a:off x="6117592" y="40893"/>
        <a:ext cx="2183332" cy="1314420"/>
      </dsp:txXfrm>
    </dsp:sp>
    <dsp:sp modelId="{C2FC2335-E466-4B86-983D-594CB82BA246}">
      <dsp:nvSpPr>
        <dsp:cNvPr id="0" name=""/>
        <dsp:cNvSpPr/>
      </dsp:nvSpPr>
      <dsp:spPr>
        <a:xfrm rot="5400000">
          <a:off x="7128717" y="1457129"/>
          <a:ext cx="161083" cy="172969"/>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355600">
            <a:lnSpc>
              <a:spcPct val="90000"/>
            </a:lnSpc>
            <a:spcBef>
              <a:spcPct val="0"/>
            </a:spcBef>
            <a:spcAft>
              <a:spcPct val="35000"/>
            </a:spcAft>
          </a:pPr>
          <a:endParaRPr lang="de-CH" sz="800" kern="1200"/>
        </a:p>
      </dsp:txBody>
      <dsp:txXfrm rot="-5400000">
        <a:off x="7157368" y="1463073"/>
        <a:ext cx="103781" cy="112758"/>
      </dsp:txXfrm>
    </dsp:sp>
    <dsp:sp modelId="{C753AB73-C1BE-412E-BCE5-2E47EC33C8D4}">
      <dsp:nvSpPr>
        <dsp:cNvPr id="0" name=""/>
        <dsp:cNvSpPr/>
      </dsp:nvSpPr>
      <dsp:spPr>
        <a:xfrm>
          <a:off x="6076699" y="1700138"/>
          <a:ext cx="2265118" cy="1396206"/>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de-CH" sz="1800" b="1" kern="1200" dirty="0">
              <a:latin typeface="Calibri" panose="020F0502020204030204" pitchFamily="34" charset="0"/>
              <a:cs typeface="Calibri" panose="020F0502020204030204" pitchFamily="34" charset="0"/>
            </a:rPr>
            <a:t>Regierungsrat  verabschiedet Antwort </a:t>
          </a:r>
          <a:br>
            <a:rPr lang="de-CH" sz="1800" b="1" kern="1200" dirty="0">
              <a:latin typeface="Calibri" panose="020F0502020204030204" pitchFamily="34" charset="0"/>
              <a:cs typeface="Calibri" panose="020F0502020204030204" pitchFamily="34" charset="0"/>
            </a:rPr>
          </a:br>
          <a:r>
            <a:rPr lang="de-CH" sz="1400" b="0" kern="1200" dirty="0">
              <a:latin typeface="Calibri" panose="020F0502020204030204" pitchFamily="34" charset="0"/>
              <a:cs typeface="Calibri" panose="020F0502020204030204" pitchFamily="34" charset="0"/>
            </a:rPr>
            <a:t>(bei Motion/Postulat: Annahme oder Ablehnung)</a:t>
          </a:r>
        </a:p>
      </dsp:txBody>
      <dsp:txXfrm>
        <a:off x="6117592" y="1741031"/>
        <a:ext cx="2183332" cy="1314420"/>
      </dsp:txXfrm>
    </dsp:sp>
    <dsp:sp modelId="{B4DB12CB-932C-46AF-BC00-76D880D2524B}">
      <dsp:nvSpPr>
        <dsp:cNvPr id="0" name=""/>
        <dsp:cNvSpPr/>
      </dsp:nvSpPr>
      <dsp:spPr>
        <a:xfrm rot="10800000">
          <a:off x="5583244" y="2311757"/>
          <a:ext cx="348707" cy="172969"/>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311150">
            <a:lnSpc>
              <a:spcPct val="90000"/>
            </a:lnSpc>
            <a:spcBef>
              <a:spcPct val="0"/>
            </a:spcBef>
            <a:spcAft>
              <a:spcPct val="35000"/>
            </a:spcAft>
          </a:pPr>
          <a:endParaRPr lang="de-CH" sz="700" kern="1200"/>
        </a:p>
      </dsp:txBody>
      <dsp:txXfrm rot="10800000">
        <a:off x="5635135" y="2346351"/>
        <a:ext cx="296816" cy="103781"/>
      </dsp:txXfrm>
    </dsp:sp>
    <dsp:sp modelId="{354B7B44-31CE-491C-BEAA-EAD4764E3F73}">
      <dsp:nvSpPr>
        <dsp:cNvPr id="0" name=""/>
        <dsp:cNvSpPr/>
      </dsp:nvSpPr>
      <dsp:spPr>
        <a:xfrm>
          <a:off x="3153640" y="1700138"/>
          <a:ext cx="2265118" cy="1396206"/>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de-DE" sz="1800" b="1" kern="1200" dirty="0">
              <a:latin typeface="Calibri" panose="020F0502020204030204" pitchFamily="34" charset="0"/>
              <a:cs typeface="Calibri" panose="020F0502020204030204" pitchFamily="34" charset="0"/>
            </a:rPr>
            <a:t>Debatte im Kantonsparlament</a:t>
          </a:r>
          <a:br>
            <a:rPr lang="de-DE" sz="1800" b="1" kern="1200" dirty="0">
              <a:latin typeface="Calibri" panose="020F0502020204030204" pitchFamily="34" charset="0"/>
              <a:cs typeface="Calibri" panose="020F0502020204030204" pitchFamily="34" charset="0"/>
            </a:rPr>
          </a:br>
          <a:r>
            <a:rPr lang="de-DE" sz="1400" kern="1200" dirty="0">
              <a:latin typeface="Calibri" panose="020F0502020204030204" pitchFamily="34" charset="0"/>
              <a:cs typeface="Calibri" panose="020F0502020204030204" pitchFamily="34" charset="0"/>
            </a:rPr>
            <a:t>(Medien berichten über Debatte</a:t>
          </a:r>
          <a:r>
            <a:rPr lang="de-DE" sz="1400" kern="1200" dirty="0"/>
            <a:t>)</a:t>
          </a:r>
        </a:p>
      </dsp:txBody>
      <dsp:txXfrm>
        <a:off x="3194533" y="1741031"/>
        <a:ext cx="2183332" cy="1314420"/>
      </dsp:txXfrm>
    </dsp:sp>
    <dsp:sp modelId="{F2452958-F828-474F-831C-94B634EE9413}">
      <dsp:nvSpPr>
        <dsp:cNvPr id="0" name=""/>
        <dsp:cNvSpPr/>
      </dsp:nvSpPr>
      <dsp:spPr>
        <a:xfrm rot="10737984">
          <a:off x="2496709" y="2293412"/>
          <a:ext cx="462377" cy="172969"/>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311150">
            <a:lnSpc>
              <a:spcPct val="90000"/>
            </a:lnSpc>
            <a:spcBef>
              <a:spcPct val="0"/>
            </a:spcBef>
            <a:spcAft>
              <a:spcPct val="35000"/>
            </a:spcAft>
          </a:pPr>
          <a:endParaRPr lang="de-DE" sz="700" kern="1200"/>
        </a:p>
      </dsp:txBody>
      <dsp:txXfrm rot="10800000">
        <a:off x="2548596" y="2327538"/>
        <a:ext cx="410486" cy="103781"/>
      </dsp:txXfrm>
    </dsp:sp>
    <dsp:sp modelId="{48A8A43E-03AE-47CE-8D93-330EB93B7F0B}">
      <dsp:nvSpPr>
        <dsp:cNvPr id="0" name=""/>
        <dsp:cNvSpPr/>
      </dsp:nvSpPr>
      <dsp:spPr>
        <a:xfrm>
          <a:off x="20368" y="2321533"/>
          <a:ext cx="2265118" cy="774809"/>
        </a:xfrm>
        <a:prstGeom prst="roundRect">
          <a:avLst>
            <a:gd name="adj" fmla="val 10000"/>
          </a:avLst>
        </a:prstGeom>
        <a:solidFill>
          <a:schemeClr val="accent3"/>
        </a:solidFill>
        <a:ln w="25400" cap="flat" cmpd="sng" algn="ctr">
          <a:solidFill>
            <a:schemeClr val="accent3">
              <a:shade val="50000"/>
            </a:schemeClr>
          </a:solidFill>
          <a:prstDash val="solid"/>
        </a:ln>
        <a:effectLst/>
      </dsp:spPr>
      <dsp:style>
        <a:lnRef idx="2">
          <a:schemeClr val="accent3">
            <a:shade val="50000"/>
          </a:schemeClr>
        </a:lnRef>
        <a:fillRef idx="1">
          <a:schemeClr val="accent3"/>
        </a:fillRef>
        <a:effectRef idx="0">
          <a:schemeClr val="accent3"/>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de-CH" sz="1800" b="1" kern="1200" dirty="0">
              <a:latin typeface="Calibri" panose="020F0502020204030204" pitchFamily="34" charset="0"/>
              <a:cs typeface="Calibri" panose="020F0502020204030204" pitchFamily="34" charset="0"/>
            </a:rPr>
            <a:t>Vorstoss wird angenommen </a:t>
          </a:r>
          <a:br>
            <a:rPr lang="de-CH" sz="1800" b="1" kern="1200" dirty="0">
              <a:latin typeface="Calibri" panose="020F0502020204030204" pitchFamily="34" charset="0"/>
              <a:cs typeface="Calibri" panose="020F0502020204030204" pitchFamily="34" charset="0"/>
            </a:rPr>
          </a:br>
          <a:r>
            <a:rPr lang="de-CH" sz="1400" kern="1200" dirty="0">
              <a:latin typeface="Calibri" panose="020F0502020204030204" pitchFamily="34" charset="0"/>
              <a:cs typeface="Calibri" panose="020F0502020204030204" pitchFamily="34" charset="0"/>
            </a:rPr>
            <a:t>(nur bei Motion/Postulat)</a:t>
          </a:r>
        </a:p>
      </dsp:txBody>
      <dsp:txXfrm>
        <a:off x="43061" y="2344226"/>
        <a:ext cx="2219732" cy="729423"/>
      </dsp:txXfrm>
    </dsp:sp>
    <dsp:sp modelId="{E86CBD62-25A3-4F50-BA4D-D8788E1F90C8}">
      <dsp:nvSpPr>
        <dsp:cNvPr id="0" name=""/>
        <dsp:cNvSpPr/>
      </dsp:nvSpPr>
      <dsp:spPr>
        <a:xfrm rot="5416983">
          <a:off x="1081496" y="3135947"/>
          <a:ext cx="137789" cy="172969"/>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311150">
            <a:lnSpc>
              <a:spcPct val="90000"/>
            </a:lnSpc>
            <a:spcBef>
              <a:spcPct val="0"/>
            </a:spcBef>
            <a:spcAft>
              <a:spcPct val="35000"/>
            </a:spcAft>
          </a:pPr>
          <a:endParaRPr lang="de-CH" sz="700" kern="1200"/>
        </a:p>
      </dsp:txBody>
      <dsp:txXfrm rot="-5400000">
        <a:off x="1098603" y="3153537"/>
        <a:ext cx="103781" cy="96452"/>
      </dsp:txXfrm>
    </dsp:sp>
    <dsp:sp modelId="{19D9123F-A686-4268-9E34-2AA190639BF1}">
      <dsp:nvSpPr>
        <dsp:cNvPr id="0" name=""/>
        <dsp:cNvSpPr/>
      </dsp:nvSpPr>
      <dsp:spPr>
        <a:xfrm>
          <a:off x="13721" y="3356321"/>
          <a:ext cx="2265118" cy="1396206"/>
        </a:xfrm>
        <a:prstGeom prst="roundRect">
          <a:avLst>
            <a:gd name="adj" fmla="val 10000"/>
          </a:avLst>
        </a:prstGeom>
        <a:solidFill>
          <a:schemeClr val="accent6"/>
        </a:solidFill>
        <a:ln w="25400" cap="flat" cmpd="sng" algn="ctr">
          <a:solidFill>
            <a:schemeClr val="accent6">
              <a:shade val="50000"/>
            </a:schemeClr>
          </a:solidFill>
          <a:prstDash val="solid"/>
        </a:ln>
        <a:effectLst/>
      </dsp:spPr>
      <dsp:style>
        <a:lnRef idx="2">
          <a:schemeClr val="accent6">
            <a:shade val="50000"/>
          </a:schemeClr>
        </a:lnRef>
        <a:fillRef idx="1">
          <a:schemeClr val="accent6"/>
        </a:fillRef>
        <a:effectRef idx="0">
          <a:schemeClr val="accent6"/>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de-CH" sz="1800" b="1" kern="1200" dirty="0">
              <a:latin typeface="Calibri" panose="020F0502020204030204" pitchFamily="34" charset="0"/>
              <a:cs typeface="Calibri" panose="020F0502020204030204" pitchFamily="34" charset="0"/>
            </a:rPr>
            <a:t>Verwaltung setzt Auftrag um</a:t>
          </a:r>
          <a:br>
            <a:rPr lang="de-CH" sz="1800" b="1" kern="1200" dirty="0">
              <a:latin typeface="Calibri" panose="020F0502020204030204" pitchFamily="34" charset="0"/>
              <a:cs typeface="Calibri" panose="020F0502020204030204" pitchFamily="34" charset="0"/>
            </a:rPr>
          </a:br>
          <a:r>
            <a:rPr lang="de-CH" sz="1400" b="0" kern="1200" dirty="0">
              <a:latin typeface="Calibri" panose="020F0502020204030204" pitchFamily="34" charset="0"/>
              <a:cs typeface="Calibri" panose="020F0502020204030204" pitchFamily="34" charset="0"/>
            </a:rPr>
            <a:t>(z.B. Erarbeitung Gesetzesgrundlage, Erstellung Bericht)</a:t>
          </a:r>
          <a:endParaRPr lang="de-DE" sz="1400" b="0" kern="1200" dirty="0"/>
        </a:p>
      </dsp:txBody>
      <dsp:txXfrm>
        <a:off x="54614" y="3397214"/>
        <a:ext cx="2183332" cy="1314420"/>
      </dsp:txXfrm>
    </dsp:sp>
    <dsp:sp modelId="{113C4C7B-A326-4E9D-A156-115630F38AE2}">
      <dsp:nvSpPr>
        <dsp:cNvPr id="0" name=""/>
        <dsp:cNvSpPr/>
      </dsp:nvSpPr>
      <dsp:spPr>
        <a:xfrm>
          <a:off x="2478026" y="3967939"/>
          <a:ext cx="479857" cy="172969"/>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311150">
            <a:lnSpc>
              <a:spcPct val="90000"/>
            </a:lnSpc>
            <a:spcBef>
              <a:spcPct val="0"/>
            </a:spcBef>
            <a:spcAft>
              <a:spcPct val="35000"/>
            </a:spcAft>
          </a:pPr>
          <a:endParaRPr lang="de-DE" sz="700" kern="1200"/>
        </a:p>
      </dsp:txBody>
      <dsp:txXfrm>
        <a:off x="2478026" y="4002533"/>
        <a:ext cx="427966" cy="103781"/>
      </dsp:txXfrm>
    </dsp:sp>
    <dsp:sp modelId="{955AB49B-9AFF-4801-BBCC-B9C5A801BC1B}">
      <dsp:nvSpPr>
        <dsp:cNvPr id="0" name=""/>
        <dsp:cNvSpPr/>
      </dsp:nvSpPr>
      <dsp:spPr>
        <a:xfrm>
          <a:off x="3184231" y="3356321"/>
          <a:ext cx="2265118" cy="1396206"/>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de-CH" sz="1800" b="1" kern="1200" dirty="0">
              <a:latin typeface="Calibri" panose="020F0502020204030204" pitchFamily="34" charset="0"/>
              <a:cs typeface="Calibri" panose="020F0502020204030204" pitchFamily="34" charset="0"/>
            </a:rPr>
            <a:t>Regierungsrat  verabschiedet Ergebnis</a:t>
          </a:r>
          <a:endParaRPr lang="de-DE" sz="1800" kern="1200" dirty="0"/>
        </a:p>
      </dsp:txBody>
      <dsp:txXfrm>
        <a:off x="3225124" y="3397214"/>
        <a:ext cx="2183332" cy="1314420"/>
      </dsp:txXfrm>
    </dsp:sp>
    <dsp:sp modelId="{2684D816-5AC4-42C2-9FEF-73C5D87B8BD2}">
      <dsp:nvSpPr>
        <dsp:cNvPr id="0" name=""/>
        <dsp:cNvSpPr/>
      </dsp:nvSpPr>
      <dsp:spPr>
        <a:xfrm rot="21598220">
          <a:off x="5587367" y="3967195"/>
          <a:ext cx="332495" cy="172969"/>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311150">
            <a:lnSpc>
              <a:spcPct val="90000"/>
            </a:lnSpc>
            <a:spcBef>
              <a:spcPct val="0"/>
            </a:spcBef>
            <a:spcAft>
              <a:spcPct val="35000"/>
            </a:spcAft>
          </a:pPr>
          <a:endParaRPr lang="de-DE" sz="700" kern="1200"/>
        </a:p>
      </dsp:txBody>
      <dsp:txXfrm>
        <a:off x="5587367" y="4001802"/>
        <a:ext cx="280604" cy="103781"/>
      </dsp:txXfrm>
    </dsp:sp>
    <dsp:sp modelId="{ED3E92F4-9065-44EE-9E51-5FF8AB580BF3}">
      <dsp:nvSpPr>
        <dsp:cNvPr id="0" name=""/>
        <dsp:cNvSpPr/>
      </dsp:nvSpPr>
      <dsp:spPr>
        <a:xfrm>
          <a:off x="6076699" y="3354823"/>
          <a:ext cx="2265118" cy="1396206"/>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de-CH" sz="2000" b="1" kern="1200" dirty="0">
              <a:latin typeface="Calibri" panose="020F0502020204030204" pitchFamily="34" charset="0"/>
              <a:cs typeface="Calibri" panose="020F0502020204030204" pitchFamily="34" charset="0"/>
            </a:rPr>
            <a:t>Debatte im Kantonsparlament</a:t>
          </a:r>
          <a:br>
            <a:rPr lang="de-CH" sz="2000" b="1" kern="1200" dirty="0">
              <a:latin typeface="Calibri" panose="020F0502020204030204" pitchFamily="34" charset="0"/>
              <a:cs typeface="Calibri" panose="020F0502020204030204" pitchFamily="34" charset="0"/>
            </a:rPr>
          </a:br>
          <a:r>
            <a:rPr lang="de-CH" sz="1400" b="0" kern="1200" dirty="0">
              <a:latin typeface="Calibri" panose="020F0502020204030204" pitchFamily="34" charset="0"/>
              <a:cs typeface="Calibri" panose="020F0502020204030204" pitchFamily="34" charset="0"/>
            </a:rPr>
            <a:t>(Bericht: Kenntnisnahme, Gesetz: Verabschiedung)</a:t>
          </a:r>
        </a:p>
      </dsp:txBody>
      <dsp:txXfrm>
        <a:off x="6117592" y="3395716"/>
        <a:ext cx="2183332" cy="1314420"/>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CD5A414-FC3C-4186-A59F-3D495EA4887B}">
      <dsp:nvSpPr>
        <dsp:cNvPr id="0" name=""/>
        <dsp:cNvSpPr/>
      </dsp:nvSpPr>
      <dsp:spPr>
        <a:xfrm>
          <a:off x="4043935" y="1738337"/>
          <a:ext cx="2439088" cy="1320889"/>
        </a:xfrm>
        <a:prstGeom prst="ellipse">
          <a:avLst/>
        </a:prstGeom>
        <a:solidFill>
          <a:srgbClr val="0082CA"/>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875" tIns="15875" rIns="15875" bIns="15875" numCol="1" spcCol="1270" anchor="ctr" anchorCtr="0">
          <a:noAutofit/>
        </a:bodyPr>
        <a:lstStyle/>
        <a:p>
          <a:pPr lvl="0" algn="ctr" defTabSz="1111250">
            <a:lnSpc>
              <a:spcPct val="90000"/>
            </a:lnSpc>
            <a:spcBef>
              <a:spcPct val="0"/>
            </a:spcBef>
            <a:spcAft>
              <a:spcPct val="35000"/>
            </a:spcAft>
          </a:pPr>
          <a:r>
            <a:rPr lang="de-CH" sz="2500" b="0" kern="1200" dirty="0">
              <a:latin typeface="Calibri" panose="020F0502020204030204" pitchFamily="34" charset="0"/>
              <a:cs typeface="Calibri" panose="020F0502020204030204" pitchFamily="34" charset="0"/>
            </a:rPr>
            <a:t>Verwaltung und Politik</a:t>
          </a:r>
          <a:endParaRPr lang="de-CH" sz="2500" b="0" kern="1200" dirty="0">
            <a:solidFill>
              <a:schemeClr val="bg1"/>
            </a:solidFill>
            <a:latin typeface="Calibri" panose="020F0502020204030204" pitchFamily="34" charset="0"/>
            <a:cs typeface="Calibri" panose="020F0502020204030204" pitchFamily="34" charset="0"/>
          </a:endParaRPr>
        </a:p>
      </dsp:txBody>
      <dsp:txXfrm>
        <a:off x="4401131" y="1931777"/>
        <a:ext cx="1724696" cy="934009"/>
      </dsp:txXfrm>
    </dsp:sp>
    <dsp:sp modelId="{1A195170-3E4B-49DB-80B2-D4297FA2929F}">
      <dsp:nvSpPr>
        <dsp:cNvPr id="0" name=""/>
        <dsp:cNvSpPr/>
      </dsp:nvSpPr>
      <dsp:spPr>
        <a:xfrm rot="20220385">
          <a:off x="6193455" y="1832776"/>
          <a:ext cx="754506" cy="22585"/>
        </a:xfrm>
        <a:custGeom>
          <a:avLst/>
          <a:gdLst/>
          <a:ahLst/>
          <a:cxnLst/>
          <a:rect l="0" t="0" r="0" b="0"/>
          <a:pathLst>
            <a:path>
              <a:moveTo>
                <a:pt x="0" y="11292"/>
              </a:moveTo>
              <a:lnTo>
                <a:pt x="754506" y="11292"/>
              </a:lnTo>
            </a:path>
          </a:pathLst>
        </a:custGeom>
        <a:noFill/>
        <a:ln w="25400" cap="flat" cmpd="sng" algn="ctr">
          <a:solidFill>
            <a:srgbClr val="0082CA"/>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889000">
            <a:lnSpc>
              <a:spcPct val="90000"/>
            </a:lnSpc>
            <a:spcBef>
              <a:spcPct val="0"/>
            </a:spcBef>
            <a:spcAft>
              <a:spcPct val="35000"/>
            </a:spcAft>
          </a:pPr>
          <a:endParaRPr lang="de-CH" sz="2000" kern="1200" dirty="0">
            <a:solidFill>
              <a:schemeClr val="tx1"/>
            </a:solidFill>
            <a:latin typeface="Calibri" panose="020F0502020204030204" pitchFamily="34" charset="0"/>
            <a:cs typeface="Calibri" panose="020F0502020204030204" pitchFamily="34" charset="0"/>
          </a:endParaRPr>
        </a:p>
      </dsp:txBody>
      <dsp:txXfrm>
        <a:off x="6551846" y="1825206"/>
        <a:ext cx="37725" cy="37725"/>
      </dsp:txXfrm>
    </dsp:sp>
    <dsp:sp modelId="{CBEC7678-151F-4D0F-899C-4451DC0C23B7}">
      <dsp:nvSpPr>
        <dsp:cNvPr id="0" name=""/>
        <dsp:cNvSpPr/>
      </dsp:nvSpPr>
      <dsp:spPr>
        <a:xfrm>
          <a:off x="5892962" y="488019"/>
          <a:ext cx="4633997" cy="1320889"/>
        </a:xfrm>
        <a:prstGeom prst="rect">
          <a:avLst/>
        </a:prstGeom>
        <a:no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b" anchorCtr="0">
          <a:noAutofit/>
        </a:bodyPr>
        <a:lstStyle/>
        <a:p>
          <a:pPr lvl="0" algn="l" defTabSz="889000">
            <a:lnSpc>
              <a:spcPct val="90000"/>
            </a:lnSpc>
            <a:spcBef>
              <a:spcPct val="0"/>
            </a:spcBef>
            <a:spcAft>
              <a:spcPct val="35000"/>
            </a:spcAft>
            <a:buFont typeface="Arial" panose="020B0604020202020204" pitchFamily="34" charset="0"/>
            <a:buChar char="•"/>
          </a:pPr>
          <a:r>
            <a:rPr lang="de-CH" sz="2000" b="1" kern="1200" dirty="0">
              <a:solidFill>
                <a:schemeClr val="tx1"/>
              </a:solidFill>
              <a:latin typeface="Calibri" panose="020F0502020204030204" pitchFamily="34" charset="0"/>
              <a:cs typeface="Calibri" panose="020F0502020204030204" pitchFamily="34" charset="0"/>
            </a:rPr>
            <a:t>Die Politik</a:t>
          </a:r>
        </a:p>
        <a:p>
          <a:pPr marL="228600" lvl="1" indent="-228600" algn="l" defTabSz="889000">
            <a:lnSpc>
              <a:spcPct val="90000"/>
            </a:lnSpc>
            <a:spcBef>
              <a:spcPct val="0"/>
            </a:spcBef>
            <a:spcAft>
              <a:spcPct val="15000"/>
            </a:spcAft>
            <a:buFont typeface="Arial" panose="020B0604020202020204" pitchFamily="34" charset="0"/>
            <a:buChar char="••"/>
          </a:pPr>
          <a:r>
            <a:rPr lang="de-CH" sz="2000" b="0" kern="1200" dirty="0">
              <a:solidFill>
                <a:schemeClr val="tx1"/>
              </a:solidFill>
              <a:latin typeface="Calibri" panose="020F0502020204030204" pitchFamily="34" charset="0"/>
              <a:cs typeface="Calibri" panose="020F0502020204030204" pitchFamily="34" charset="0"/>
            </a:rPr>
            <a:t>Akteure: Parteien, Verbände, Volk</a:t>
          </a:r>
        </a:p>
        <a:p>
          <a:pPr marL="228600" lvl="1" indent="-228600" algn="l" defTabSz="889000">
            <a:lnSpc>
              <a:spcPct val="90000"/>
            </a:lnSpc>
            <a:spcBef>
              <a:spcPct val="0"/>
            </a:spcBef>
            <a:spcAft>
              <a:spcPct val="15000"/>
            </a:spcAft>
            <a:buFont typeface="Arial" panose="020B0604020202020204" pitchFamily="34" charset="0"/>
            <a:buChar char="••"/>
          </a:pPr>
          <a:r>
            <a:rPr lang="de-CH" sz="2000" b="0" kern="1200" dirty="0">
              <a:solidFill>
                <a:schemeClr val="tx1"/>
              </a:solidFill>
              <a:latin typeface="Calibri" panose="020F0502020204030204" pitchFamily="34" charset="0"/>
              <a:cs typeface="Calibri" panose="020F0502020204030204" pitchFamily="34" charset="0"/>
            </a:rPr>
            <a:t>Formelle und informelle Instrumente, um Verwaltungsgeschehen zu beeinflussen</a:t>
          </a:r>
        </a:p>
        <a:p>
          <a:pPr marL="228600" lvl="1" indent="-228600" algn="l" defTabSz="889000">
            <a:lnSpc>
              <a:spcPct val="90000"/>
            </a:lnSpc>
            <a:spcBef>
              <a:spcPct val="0"/>
            </a:spcBef>
            <a:spcAft>
              <a:spcPct val="15000"/>
            </a:spcAft>
            <a:buFont typeface="Arial" panose="020B0604020202020204" pitchFamily="34" charset="0"/>
            <a:buChar char="••"/>
          </a:pPr>
          <a:endParaRPr lang="de-CH" sz="2000" b="1" kern="1200" dirty="0">
            <a:solidFill>
              <a:schemeClr val="tx1"/>
            </a:solidFill>
            <a:latin typeface="Calibri" panose="020F0502020204030204" pitchFamily="34" charset="0"/>
            <a:cs typeface="Calibri" panose="020F0502020204030204" pitchFamily="34" charset="0"/>
          </a:endParaRPr>
        </a:p>
      </dsp:txBody>
      <dsp:txXfrm>
        <a:off x="5892962" y="488019"/>
        <a:ext cx="4633997" cy="1320889"/>
      </dsp:txXfrm>
    </dsp:sp>
    <dsp:sp modelId="{8AFDF6DD-897F-4404-9F32-8CAAD7F32E1F}">
      <dsp:nvSpPr>
        <dsp:cNvPr id="0" name=""/>
        <dsp:cNvSpPr/>
      </dsp:nvSpPr>
      <dsp:spPr>
        <a:xfrm rot="9095868">
          <a:off x="3300114" y="3132608"/>
          <a:ext cx="1170844" cy="22585"/>
        </a:xfrm>
        <a:custGeom>
          <a:avLst/>
          <a:gdLst/>
          <a:ahLst/>
          <a:cxnLst/>
          <a:rect l="0" t="0" r="0" b="0"/>
          <a:pathLst>
            <a:path>
              <a:moveTo>
                <a:pt x="0" y="11292"/>
              </a:moveTo>
              <a:lnTo>
                <a:pt x="1170844" y="11292"/>
              </a:lnTo>
            </a:path>
          </a:pathLst>
        </a:custGeom>
        <a:noFill/>
        <a:ln w="25400" cap="flat" cmpd="sng" algn="ctr">
          <a:solidFill>
            <a:srgbClr val="0082CA"/>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889000">
            <a:lnSpc>
              <a:spcPct val="90000"/>
            </a:lnSpc>
            <a:spcBef>
              <a:spcPct val="0"/>
            </a:spcBef>
            <a:spcAft>
              <a:spcPct val="35000"/>
            </a:spcAft>
          </a:pPr>
          <a:endParaRPr lang="de-CH" sz="2000" kern="1200" dirty="0">
            <a:solidFill>
              <a:schemeClr val="tx1"/>
            </a:solidFill>
            <a:latin typeface="Calibri" panose="020F0502020204030204" pitchFamily="34" charset="0"/>
            <a:cs typeface="Calibri" panose="020F0502020204030204" pitchFamily="34" charset="0"/>
          </a:endParaRPr>
        </a:p>
      </dsp:txBody>
      <dsp:txXfrm rot="10800000">
        <a:off x="3856266" y="3114630"/>
        <a:ext cx="58542" cy="58542"/>
      </dsp:txXfrm>
    </dsp:sp>
    <dsp:sp modelId="{93D90687-800B-4F68-81AD-3F23E64599E2}">
      <dsp:nvSpPr>
        <dsp:cNvPr id="0" name=""/>
        <dsp:cNvSpPr/>
      </dsp:nvSpPr>
      <dsp:spPr>
        <a:xfrm>
          <a:off x="229819" y="3331905"/>
          <a:ext cx="4173377" cy="1320889"/>
        </a:xfrm>
        <a:prstGeom prst="rect">
          <a:avLst/>
        </a:prstGeom>
        <a:no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lvl="0" algn="l" defTabSz="889000">
            <a:lnSpc>
              <a:spcPct val="90000"/>
            </a:lnSpc>
            <a:spcBef>
              <a:spcPct val="0"/>
            </a:spcBef>
            <a:spcAft>
              <a:spcPct val="35000"/>
            </a:spcAft>
            <a:buFont typeface="Arial" panose="020B0604020202020204" pitchFamily="34" charset="0"/>
            <a:buChar char="•"/>
          </a:pPr>
          <a:r>
            <a:rPr lang="de-CH" sz="2000" b="1" kern="1200" dirty="0">
              <a:solidFill>
                <a:schemeClr val="tx1"/>
              </a:solidFill>
              <a:latin typeface="Calibri" panose="020F0502020204030204" pitchFamily="34" charset="0"/>
              <a:cs typeface="Calibri" panose="020F0502020204030204" pitchFamily="34" charset="0"/>
            </a:rPr>
            <a:t>Die Verwaltung …</a:t>
          </a:r>
        </a:p>
        <a:p>
          <a:pPr marL="228600" lvl="1" indent="-228600" algn="l" defTabSz="889000">
            <a:lnSpc>
              <a:spcPct val="90000"/>
            </a:lnSpc>
            <a:spcBef>
              <a:spcPct val="0"/>
            </a:spcBef>
            <a:spcAft>
              <a:spcPct val="15000"/>
            </a:spcAft>
            <a:buFont typeface="Arial" panose="020B0604020202020204" pitchFamily="34" charset="0"/>
            <a:buChar char="••"/>
          </a:pPr>
          <a:r>
            <a:rPr lang="de-CH" sz="2000" kern="1200" dirty="0">
              <a:solidFill>
                <a:schemeClr val="tx1"/>
              </a:solidFill>
              <a:latin typeface="Calibri" panose="020F0502020204030204" pitchFamily="34" charset="0"/>
              <a:cs typeface="Calibri" panose="020F0502020204030204" pitchFamily="34" charset="0"/>
            </a:rPr>
            <a:t>vollzieht Gesetze</a:t>
          </a:r>
        </a:p>
        <a:p>
          <a:pPr marL="228600" lvl="1" indent="-228600" algn="l" defTabSz="889000">
            <a:lnSpc>
              <a:spcPct val="90000"/>
            </a:lnSpc>
            <a:spcBef>
              <a:spcPct val="0"/>
            </a:spcBef>
            <a:spcAft>
              <a:spcPct val="15000"/>
            </a:spcAft>
            <a:buFont typeface="Arial" panose="020B0604020202020204" pitchFamily="34" charset="0"/>
            <a:buChar char="••"/>
          </a:pPr>
          <a:r>
            <a:rPr lang="de-CH" sz="2000" kern="1200" dirty="0">
              <a:solidFill>
                <a:schemeClr val="tx1"/>
              </a:solidFill>
              <a:latin typeface="Calibri" panose="020F0502020204030204" pitchFamily="34" charset="0"/>
              <a:cs typeface="Calibri" panose="020F0502020204030204" pitchFamily="34" charset="0"/>
            </a:rPr>
            <a:t>dient als verlängerter Arm der Regierung</a:t>
          </a:r>
        </a:p>
      </dsp:txBody>
      <dsp:txXfrm>
        <a:off x="229819" y="3331905"/>
        <a:ext cx="4173377" cy="1320889"/>
      </dsp:txXfrm>
    </dsp:sp>
  </dsp:spTree>
</dsp:drawing>
</file>

<file path=ppt/diagrams/layout1.xml><?xml version="1.0" encoding="utf-8"?>
<dgm:layoutDef xmlns:dgm="http://schemas.openxmlformats.org/drawingml/2006/diagram" xmlns:a="http://schemas.openxmlformats.org/drawingml/2006/main" uniqueId="urn:microsoft.com/office/officeart/2005/8/layout/radial1">
  <dgm:title val=""/>
  <dgm:desc val=""/>
  <dgm:catLst>
    <dgm:cat type="relationship" pri="22000"/>
    <dgm:cat type="cycle" pri="10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node" refType="w" refFor="ch" refForName="centerShape" op="equ"/>
      <dgm:constr type="sp" refType="w" refFor="ch" refForName="node" fact="0.3"/>
      <dgm:constr type="sibSp" refType="w" refFor="ch" refForName="node" fact="0.3"/>
      <dgm:constr type="primFontSz" for="ch" forName="centerShape" val="65"/>
      <dgm:constr type="primFontSz" for="des" forName="node" op="equ" val="65"/>
      <dgm:constr type="primFontSz" for="des" forName="connTx" val="55"/>
      <dgm:constr type="primFontSz" for="des" forName="connTx" refType="primFontSz" refFor="ch" refForName="centerShape" op="lte" fact="0.8"/>
    </dgm:constrLst>
    <dgm:ruleLst/>
    <dgm:forEach name="Name6"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name="Name7" axis="ch">
        <dgm:forEach name="Name8" axis="self" ptType="parTrans">
          <dgm:layoutNode name="Name9">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connDist"/>
              <dgm:constr type="userA" for="ch" refType="connDist"/>
              <dgm:constr type="w" val="1"/>
              <dgm:constr type="h" val="5"/>
              <dgm:constr type="begPad"/>
              <dgm:constr type="endPad"/>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w" val="NaN" fact="0.8" max="NaN"/>
                <dgm:rule type="h" val="NaN" fact="1" max="NaN"/>
                <dgm:rule type="primFontSz" val="5" fact="NaN" max="NaN"/>
              </dgm:ruleLst>
            </dgm:layoutNode>
          </dgm:layoutNode>
        </dgm:forEach>
        <dgm:forEach name="Name10"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ierarchy4">
  <dgm:title val=""/>
  <dgm:desc val=""/>
  <dgm:catLst>
    <dgm:cat type="hierarchy" pri="4000"/>
    <dgm:cat type="list" pri="24000"/>
    <dgm:cat type="relationship" pri="10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Name0">
    <dgm:varLst>
      <dgm:chPref val="1"/>
      <dgm:dir/>
      <dgm:animOne val="branch"/>
      <dgm:animLvl val="lvl"/>
      <dgm:resizeHandles/>
    </dgm:varLst>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w" for="ch" forName="vertOne" refType="w"/>
      <dgm:constr type="w" for="des" forName="horzOne" refType="w"/>
      <dgm:constr type="w" for="des" forName="txOne" refType="w"/>
      <dgm:constr type="w" for="des" forName="vertTwo" refType="w"/>
      <dgm:constr type="w" for="des" forName="horzTwo" refType="w"/>
      <dgm:constr type="w" for="des" forName="txTwo" refType="w"/>
      <dgm:constr type="w" for="des" forName="vertThree" refType="w"/>
      <dgm:constr type="w" for="des" forName="horzThree" refType="w"/>
      <dgm:constr type="w" for="des" forName="txThree" refType="w"/>
      <dgm:constr type="w" for="des" forName="vertFour" refType="w"/>
      <dgm:constr type="w" for="des" forName="horzFour" refType="w"/>
      <dgm:constr type="w" for="des" forName="txFour" refType="w"/>
      <dgm:constr type="h" for="des" ptType="node" op="equ"/>
      <dgm:constr type="h" for="des" forName="txOne" refType="h"/>
      <dgm:constr type="userH" for="des" ptType="node" refType="h" refFor="des" refForName="txOne"/>
      <dgm:constr type="primFontSz" for="des" forName="txOne" val="65"/>
      <dgm:constr type="primFontSz" for="des" forName="txTwo" val="65"/>
      <dgm:constr type="primFontSz" for="des" forName="txTwo" refType="primFontSz" refFor="des" refForName="txOne" op="lte"/>
      <dgm:constr type="primFontSz" for="des" forName="txThree" val="65"/>
      <dgm:constr type="primFontSz" for="des" forName="txThree" refType="primFontSz" refFor="des" refForName="txOne" op="lte"/>
      <dgm:constr type="primFontSz" for="des" forName="txThree" refType="primFontSz" refFor="des" refForName="txTwo" op="lte"/>
      <dgm:constr type="primFontSz" for="des" forName="txFour" val="65"/>
      <dgm:constr type="primFontSz" for="des" forName="txFour" refType="primFontSz" refFor="des" refForName="txOne" op="lte"/>
      <dgm:constr type="primFontSz" for="des" forName="txFour" refType="primFontSz" refFor="des" refForName="txTwo" op="lte"/>
      <dgm:constr type="primFontSz" for="des" forName="txFour" refType="primFontSz" refFor="des" refForName="txThree" op="lte"/>
      <dgm:constr type="w" for="des" forName="sibSpaceOne" refType="w" fact="0.168"/>
      <dgm:constr type="w" for="des" forName="sibSpaceTwo" refType="w" refFor="des" refForName="sibSpaceOne" op="equ" fact="0.5"/>
      <dgm:constr type="w" for="des" forName="sibSpaceThree" refType="w" refFor="des" refForName="sibSpaceTwo" op="equ" fact="0.5"/>
      <dgm:constr type="w" for="des" forName="sibSpaceFour" refType="w" refFor="des" refForName="sibSpaceThree" op="equ" fact="0.5"/>
      <dgm:constr type="h" for="des" forName="parTransOne" refType="w" fact="0.056"/>
      <dgm:constr type="h" for="des" forName="parTransTwo" refType="h" refFor="des" refForName="parTransOne" op="equ"/>
      <dgm:constr type="h" for="des" forName="parTransThree" refType="h" refFor="des" refForName="parTransTwo" op="equ"/>
      <dgm:constr type="h" for="des" forName="parTransFour" refType="h" refFor="des" refForName="parTransThree" op="equ"/>
    </dgm:constrLst>
    <dgm:ruleLst/>
    <dgm:forEach name="Name4" axis="ch" ptType="node">
      <dgm:layoutNode name="vertOne">
        <dgm:alg type="lin">
          <dgm:param type="linDir" val="fromT"/>
        </dgm:alg>
        <dgm:shape xmlns:r="http://schemas.openxmlformats.org/officeDocument/2006/relationships" r:blip="">
          <dgm:adjLst/>
        </dgm:shape>
        <dgm:presOf/>
        <dgm:constrLst>
          <dgm:constr type="w" for="ch" forName="txOne" refType="w" refFor="ch" refForName="horzOne" op="gte"/>
        </dgm:constrLst>
        <dgm:ruleLst/>
        <dgm:layoutNode name="txOn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5">
          <dgm:if name="Name6" axis="des" ptType="node" func="cnt" op="gt" val="0">
            <dgm:layoutNode name="parTransOne">
              <dgm:alg type="sp"/>
              <dgm:shape xmlns:r="http://schemas.openxmlformats.org/officeDocument/2006/relationships" r:blip="">
                <dgm:adjLst/>
              </dgm:shape>
              <dgm:presOf/>
              <dgm:constrLst/>
              <dgm:ruleLst/>
            </dgm:layoutNode>
          </dgm:if>
          <dgm:else name="Name7"/>
        </dgm:choose>
        <dgm:layoutNode name="horzOne">
          <dgm:choose name="Name8">
            <dgm:if name="Name9" func="var" arg="dir" op="equ" val="norm">
              <dgm:alg type="lin">
                <dgm:param type="linDir" val="fromL"/>
                <dgm:param type="nodeVertAlign" val="t"/>
              </dgm:alg>
            </dgm:if>
            <dgm:else name="Name1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1" axis="ch" ptType="node">
            <dgm:layoutNode name="vertTwo">
              <dgm:alg type="lin">
                <dgm:param type="linDir" val="fromT"/>
              </dgm:alg>
              <dgm:shape xmlns:r="http://schemas.openxmlformats.org/officeDocument/2006/relationships" r:blip="">
                <dgm:adjLst/>
              </dgm:shape>
              <dgm:presOf/>
              <dgm:constrLst>
                <dgm:constr type="w" for="ch" forName="txTwo" refType="w" refFor="ch" refForName="horzTwo" op="gte"/>
              </dgm:constrLst>
              <dgm:ruleLst/>
              <dgm:layoutNode name="txTwo">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2">
                <dgm:if name="Name13" axis="des" ptType="node" func="cnt" op="gt" val="0">
                  <dgm:layoutNode name="parTransTwo">
                    <dgm:alg type="sp"/>
                    <dgm:shape xmlns:r="http://schemas.openxmlformats.org/officeDocument/2006/relationships" r:blip="">
                      <dgm:adjLst/>
                    </dgm:shape>
                    <dgm:presOf/>
                    <dgm:constrLst/>
                    <dgm:ruleLst/>
                  </dgm:layoutNode>
                </dgm:if>
                <dgm:else name="Name14"/>
              </dgm:choose>
              <dgm:layoutNode name="horzTwo">
                <dgm:choose name="Name15">
                  <dgm:if name="Name16" func="var" arg="dir" op="equ" val="norm">
                    <dgm:alg type="lin">
                      <dgm:param type="linDir" val="fromL"/>
                      <dgm:param type="nodeVertAlign" val="t"/>
                    </dgm:alg>
                  </dgm:if>
                  <dgm:else name="Name17">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8" axis="ch" ptType="node">
                  <dgm:layoutNode name="vertThree">
                    <dgm:alg type="lin">
                      <dgm:param type="linDir" val="fromT"/>
                    </dgm:alg>
                    <dgm:shape xmlns:r="http://schemas.openxmlformats.org/officeDocument/2006/relationships" r:blip="">
                      <dgm:adjLst/>
                    </dgm:shape>
                    <dgm:presOf/>
                    <dgm:constrLst>
                      <dgm:constr type="w" for="ch" forName="txThree" refType="w" refFor="ch" refForName="horzThree" op="gte"/>
                    </dgm:constrLst>
                    <dgm:ruleLst/>
                    <dgm:layoutNode name="txThree">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9">
                      <dgm:if name="Name20" axis="des" ptType="node" func="cnt" op="gt" val="0">
                        <dgm:layoutNode name="parTransThree">
                          <dgm:alg type="sp"/>
                          <dgm:shape xmlns:r="http://schemas.openxmlformats.org/officeDocument/2006/relationships" r:blip="">
                            <dgm:adjLst/>
                          </dgm:shape>
                          <dgm:presOf/>
                          <dgm:constrLst/>
                          <dgm:ruleLst/>
                        </dgm:layoutNode>
                      </dgm:if>
                      <dgm:else name="Name21"/>
                    </dgm:choose>
                    <dgm:layoutNode name="horzThree">
                      <dgm:choose name="Name22">
                        <dgm:if name="Name23" func="var" arg="dir" op="equ" val="norm">
                          <dgm:alg type="lin">
                            <dgm:param type="linDir" val="fromL"/>
                            <dgm:param type="nodeVertAlign" val="t"/>
                          </dgm:alg>
                        </dgm:if>
                        <dgm:else name="Name24">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repeat" axis="ch" ptType="node">
                        <dgm:layoutNode name="vertFour">
                          <dgm:varLst>
                            <dgm:chPref val="3"/>
                          </dgm:varLst>
                          <dgm:alg type="lin">
                            <dgm:param type="linDir" val="fromT"/>
                          </dgm:alg>
                          <dgm:shape xmlns:r="http://schemas.openxmlformats.org/officeDocument/2006/relationships" r:blip="">
                            <dgm:adjLst/>
                          </dgm:shape>
                          <dgm:presOf/>
                          <dgm:constrLst>
                            <dgm:constr type="w" for="ch" forName="txFour" refType="w" refFor="ch" refForName="horzFour" op="gte"/>
                          </dgm:constrLst>
                          <dgm:ruleLst/>
                          <dgm:layoutNode name="txFour">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25">
                            <dgm:if name="Name26" axis="des" ptType="node" func="cnt" op="gt" val="0">
                              <dgm:layoutNode name="parTransFour">
                                <dgm:alg type="sp"/>
                                <dgm:shape xmlns:r="http://schemas.openxmlformats.org/officeDocument/2006/relationships" r:blip="">
                                  <dgm:adjLst/>
                                </dgm:shape>
                                <dgm:presOf/>
                                <dgm:constrLst/>
                                <dgm:ruleLst/>
                              </dgm:layoutNode>
                            </dgm:if>
                            <dgm:else name="Name27"/>
                          </dgm:choose>
                          <dgm:layoutNode name="horzFour">
                            <dgm:choose name="Name28">
                              <dgm:if name="Name29" func="var" arg="dir" op="equ" val="norm">
                                <dgm:alg type="lin">
                                  <dgm:param type="linDir" val="fromL"/>
                                  <dgm:param type="nodeVertAlign" val="t"/>
                                </dgm:alg>
                              </dgm:if>
                              <dgm:else name="Name3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31" ref="repeat"/>
                          </dgm:layoutNode>
                        </dgm:layoutNode>
                        <dgm:choose name="Name32">
                          <dgm:if name="Name33" axis="self" ptType="node" func="revPos" op="gte" val="2">
                            <dgm:forEach name="Name34" axis="followSib" ptType="sibTrans" cnt="1">
                              <dgm:layoutNode name="sibSpaceFour">
                                <dgm:alg type="sp"/>
                                <dgm:shape xmlns:r="http://schemas.openxmlformats.org/officeDocument/2006/relationships" r:blip="">
                                  <dgm:adjLst/>
                                </dgm:shape>
                                <dgm:presOf/>
                                <dgm:constrLst/>
                                <dgm:ruleLst/>
                              </dgm:layoutNode>
                            </dgm:forEach>
                          </dgm:if>
                          <dgm:else name="Name35"/>
                        </dgm:choose>
                      </dgm:forEach>
                    </dgm:layoutNode>
                  </dgm:layoutNode>
                  <dgm:choose name="Name36">
                    <dgm:if name="Name37" axis="self" ptType="node" func="revPos" op="gte" val="2">
                      <dgm:forEach name="Name38" axis="followSib" ptType="sibTrans" cnt="1">
                        <dgm:layoutNode name="sibSpaceThree">
                          <dgm:alg type="sp"/>
                          <dgm:shape xmlns:r="http://schemas.openxmlformats.org/officeDocument/2006/relationships" r:blip="">
                            <dgm:adjLst/>
                          </dgm:shape>
                          <dgm:presOf/>
                          <dgm:constrLst/>
                          <dgm:ruleLst/>
                        </dgm:layoutNode>
                      </dgm:forEach>
                    </dgm:if>
                    <dgm:else name="Name39"/>
                  </dgm:choose>
                </dgm:forEach>
              </dgm:layoutNode>
            </dgm:layoutNode>
            <dgm:choose name="Name40">
              <dgm:if name="Name41" axis="self" ptType="node" func="revPos" op="gte" val="2">
                <dgm:forEach name="Name42" axis="followSib" ptType="sibTrans" cnt="1">
                  <dgm:layoutNode name="sibSpaceTwo">
                    <dgm:alg type="sp"/>
                    <dgm:shape xmlns:r="http://schemas.openxmlformats.org/officeDocument/2006/relationships" r:blip="">
                      <dgm:adjLst/>
                    </dgm:shape>
                    <dgm:presOf/>
                    <dgm:constrLst/>
                    <dgm:ruleLst/>
                  </dgm:layoutNode>
                </dgm:forEach>
              </dgm:if>
              <dgm:else name="Name43"/>
            </dgm:choose>
          </dgm:forEach>
        </dgm:layoutNode>
      </dgm:layoutNode>
      <dgm:choose name="Name44">
        <dgm:if name="Name45" axis="self" ptType="node" func="revPos" op="gte" val="2">
          <dgm:forEach name="Name46" axis="followSib" ptType="sibTrans" cnt="1">
            <dgm:layoutNode name="sibSpaceOne">
              <dgm:alg type="sp"/>
              <dgm:shape xmlns:r="http://schemas.openxmlformats.org/officeDocument/2006/relationships" r:blip="">
                <dgm:adjLst/>
              </dgm:shape>
              <dgm:presOf/>
              <dgm:constrLst/>
              <dgm:ruleLst/>
            </dgm:layoutNode>
          </dgm:forEach>
        </dgm:if>
        <dgm:else name="Name47"/>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lProcess2">
  <dgm:title val=""/>
  <dgm:desc val=""/>
  <dgm:catLst>
    <dgm:cat type="list" pri="10000"/>
    <dgm:cat type="relationship" pri="13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useDef="1">
    <dgm:dataModel>
      <dgm:ptLst/>
      <dgm:bg/>
      <dgm:whole/>
    </dgm:dataModel>
  </dgm:styleData>
  <dgm:clrData useDef="1">
    <dgm:dataModel>
      <dgm:ptLst/>
      <dgm:bg/>
      <dgm:whole/>
    </dgm:dataModel>
  </dgm:clrData>
  <dgm:layoutNode name="theList">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forName="aSpace" refType="w" fact="0.075"/>
      <dgm:constr type="h" for="des" forName="aSpace2" refType="h" fact="0.1"/>
      <dgm:constr type="primFontSz" for="des" forName="textNode" op="equ"/>
      <dgm:constr type="primFontSz" for="des" forName="childNode" op="equ"/>
    </dgm:constrLst>
    <dgm:ruleLst/>
    <dgm:forEach name="aNodeForEach" axis="ch" ptType="node">
      <dgm:layoutNode name="compNode">
        <dgm:alg type="composite"/>
        <dgm:shape xmlns:r="http://schemas.openxmlformats.org/officeDocument/2006/relationships" r:blip="">
          <dgm:adjLst/>
        </dgm:shape>
        <dgm:presOf/>
        <dgm:constrLst>
          <dgm:constr type="w" for="ch" forName="aNode" refType="w"/>
          <dgm:constr type="h" for="ch" forName="aNode" refType="h"/>
          <dgm:constr type="w" for="ch" forName="textNode" refType="w"/>
          <dgm:constr type="h" for="ch" forName="textNode" refType="h" fact="0.3"/>
          <dgm:constr type="ctrX" for="ch" forName="textNode" refType="w" fact="0.5"/>
          <dgm:constr type="w" for="ch" forName="compChildNode" refType="w" fact="0.8"/>
          <dgm:constr type="h" for="ch" forName="compChildNode" refType="h" fact="0.65"/>
          <dgm:constr type="t" for="ch" forName="compChildNode" refType="h" fact="0.3"/>
          <dgm:constr type="ctrX" for="ch" forName="compChildNode" refType="w" fact="0.5"/>
        </dgm:constrLst>
        <dgm:ruleLst/>
        <dgm:layoutNode name="aNode" styleLbl="bgShp">
          <dgm:alg type="sp"/>
          <dgm:shape xmlns:r="http://schemas.openxmlformats.org/officeDocument/2006/relationships" type="roundRect" r:blip="">
            <dgm:adjLst>
              <dgm:adj idx="1" val="0.1"/>
            </dgm:adjLst>
          </dgm:shape>
          <dgm:presOf axis="self"/>
          <dgm:constrLst/>
          <dgm:ruleLst/>
        </dgm:layoutNode>
        <dgm:layoutNode name="textNode" styleLbl="bgShp">
          <dgm:alg type="tx"/>
          <dgm:shape xmlns:r="http://schemas.openxmlformats.org/officeDocument/2006/relationships" type="rect" r:blip="" hideGeom="1">
            <dgm:adjLst>
              <dgm:adj idx="1" val="0.1"/>
            </dgm:adjLst>
          </dgm:shape>
          <dgm:presOf axis="self"/>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ompChildNode">
          <dgm:alg type="composite"/>
          <dgm:shape xmlns:r="http://schemas.openxmlformats.org/officeDocument/2006/relationships" r:blip="">
            <dgm:adjLst/>
          </dgm:shape>
          <dgm:presOf/>
          <dgm:constrLst>
            <dgm:constr type="w" for="des" forName="childNode" refType="w"/>
            <dgm:constr type="h" for="des" forName="childNode" refType="h"/>
          </dgm:constrLst>
          <dgm:ruleLst/>
          <dgm:layoutNode name="theInnerList">
            <dgm:alg type="lin">
              <dgm:param type="linDir" val="fromT"/>
            </dgm:alg>
            <dgm:shape xmlns:r="http://schemas.openxmlformats.org/officeDocument/2006/relationships" r:blip="">
              <dgm:adjLst/>
            </dgm:shape>
            <dgm:presOf/>
            <dgm:constrLst/>
            <dgm:ruleLst/>
            <dgm:forEach name="childNodeForEach" axis="ch" ptType="node">
              <dgm:layoutNode name="child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tMarg" refType="primFontSz" fact="0.15"/>
                  <dgm:constr type="bMarg" refType="primFontSz" fact="0.15"/>
                  <dgm:constr type="lMarg" refType="primFontSz" fact="0.2"/>
                  <dgm:constr type="rMarg" refType="primFontSz" fact="0.2"/>
                </dgm:constrLst>
                <dgm:ruleLst>
                  <dgm:rule type="primFontSz" val="5" fact="NaN" max="NaN"/>
                </dgm:ruleLst>
              </dgm:layoutNode>
              <dgm:choose name="Name3">
                <dgm:if name="Name4" axis="self" ptType="node" func="revPos" op="equ" val="1"/>
                <dgm:else name="Name5">
                  <dgm:layoutNode name="aSpace2">
                    <dgm:alg type="sp"/>
                    <dgm:shape xmlns:r="http://schemas.openxmlformats.org/officeDocument/2006/relationships" r:blip="">
                      <dgm:adjLst/>
                    </dgm:shape>
                    <dgm:presOf/>
                    <dgm:constrLst/>
                    <dgm:ruleLst/>
                  </dgm:layoutNode>
                </dgm:else>
              </dgm:choose>
            </dgm:forEach>
          </dgm:layoutNode>
        </dgm:layoutNode>
      </dgm:layoutNode>
      <dgm:choose name="Name6">
        <dgm:if name="Name7" axis="self" ptType="node" func="revPos" op="equ" val="1"/>
        <dgm:else name="Name8">
          <dgm:layoutNode name="aSpace">
            <dgm:alg type="sp"/>
            <dgm:shape xmlns:r="http://schemas.openxmlformats.org/officeDocument/2006/relationships" r:blip="">
              <dgm:adjLst/>
            </dgm:shape>
            <dgm:presOf/>
            <dgm:constrLst/>
            <dgm:ruleLst/>
          </dgm:layoutNod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lProcess2">
  <dgm:title val=""/>
  <dgm:desc val=""/>
  <dgm:catLst>
    <dgm:cat type="list" pri="10000"/>
    <dgm:cat type="relationship" pri="13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useDef="1">
    <dgm:dataModel>
      <dgm:ptLst/>
      <dgm:bg/>
      <dgm:whole/>
    </dgm:dataModel>
  </dgm:styleData>
  <dgm:clrData useDef="1">
    <dgm:dataModel>
      <dgm:ptLst/>
      <dgm:bg/>
      <dgm:whole/>
    </dgm:dataModel>
  </dgm:clrData>
  <dgm:layoutNode name="theList">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forName="aSpace" refType="w" fact="0.075"/>
      <dgm:constr type="h" for="des" forName="aSpace2" refType="h" fact="0.1"/>
      <dgm:constr type="primFontSz" for="des" forName="textNode" op="equ"/>
      <dgm:constr type="primFontSz" for="des" forName="childNode" op="equ"/>
    </dgm:constrLst>
    <dgm:ruleLst/>
    <dgm:forEach name="aNodeForEach" axis="ch" ptType="node">
      <dgm:layoutNode name="compNode">
        <dgm:alg type="composite"/>
        <dgm:shape xmlns:r="http://schemas.openxmlformats.org/officeDocument/2006/relationships" r:blip="">
          <dgm:adjLst/>
        </dgm:shape>
        <dgm:presOf/>
        <dgm:constrLst>
          <dgm:constr type="w" for="ch" forName="aNode" refType="w"/>
          <dgm:constr type="h" for="ch" forName="aNode" refType="h"/>
          <dgm:constr type="w" for="ch" forName="textNode" refType="w"/>
          <dgm:constr type="h" for="ch" forName="textNode" refType="h" fact="0.3"/>
          <dgm:constr type="ctrX" for="ch" forName="textNode" refType="w" fact="0.5"/>
          <dgm:constr type="w" for="ch" forName="compChildNode" refType="w" fact="0.8"/>
          <dgm:constr type="h" for="ch" forName="compChildNode" refType="h" fact="0.65"/>
          <dgm:constr type="t" for="ch" forName="compChildNode" refType="h" fact="0.3"/>
          <dgm:constr type="ctrX" for="ch" forName="compChildNode" refType="w" fact="0.5"/>
        </dgm:constrLst>
        <dgm:ruleLst/>
        <dgm:layoutNode name="aNode" styleLbl="bgShp">
          <dgm:alg type="sp"/>
          <dgm:shape xmlns:r="http://schemas.openxmlformats.org/officeDocument/2006/relationships" type="roundRect" r:blip="">
            <dgm:adjLst>
              <dgm:adj idx="1" val="0.1"/>
            </dgm:adjLst>
          </dgm:shape>
          <dgm:presOf axis="self"/>
          <dgm:constrLst/>
          <dgm:ruleLst/>
        </dgm:layoutNode>
        <dgm:layoutNode name="textNode" styleLbl="bgShp">
          <dgm:alg type="tx"/>
          <dgm:shape xmlns:r="http://schemas.openxmlformats.org/officeDocument/2006/relationships" type="rect" r:blip="" hideGeom="1">
            <dgm:adjLst>
              <dgm:adj idx="1" val="0.1"/>
            </dgm:adjLst>
          </dgm:shape>
          <dgm:presOf axis="self"/>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ompChildNode">
          <dgm:alg type="composite"/>
          <dgm:shape xmlns:r="http://schemas.openxmlformats.org/officeDocument/2006/relationships" r:blip="">
            <dgm:adjLst/>
          </dgm:shape>
          <dgm:presOf/>
          <dgm:constrLst>
            <dgm:constr type="w" for="des" forName="childNode" refType="w"/>
            <dgm:constr type="h" for="des" forName="childNode" refType="h"/>
          </dgm:constrLst>
          <dgm:ruleLst/>
          <dgm:layoutNode name="theInnerList">
            <dgm:alg type="lin">
              <dgm:param type="linDir" val="fromT"/>
            </dgm:alg>
            <dgm:shape xmlns:r="http://schemas.openxmlformats.org/officeDocument/2006/relationships" r:blip="">
              <dgm:adjLst/>
            </dgm:shape>
            <dgm:presOf/>
            <dgm:constrLst/>
            <dgm:ruleLst/>
            <dgm:forEach name="childNodeForEach" axis="ch" ptType="node">
              <dgm:layoutNode name="child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tMarg" refType="primFontSz" fact="0.15"/>
                  <dgm:constr type="bMarg" refType="primFontSz" fact="0.15"/>
                  <dgm:constr type="lMarg" refType="primFontSz" fact="0.2"/>
                  <dgm:constr type="rMarg" refType="primFontSz" fact="0.2"/>
                </dgm:constrLst>
                <dgm:ruleLst>
                  <dgm:rule type="primFontSz" val="5" fact="NaN" max="NaN"/>
                </dgm:ruleLst>
              </dgm:layoutNode>
              <dgm:choose name="Name3">
                <dgm:if name="Name4" axis="self" ptType="node" func="revPos" op="equ" val="1"/>
                <dgm:else name="Name5">
                  <dgm:layoutNode name="aSpace2">
                    <dgm:alg type="sp"/>
                    <dgm:shape xmlns:r="http://schemas.openxmlformats.org/officeDocument/2006/relationships" r:blip="">
                      <dgm:adjLst/>
                    </dgm:shape>
                    <dgm:presOf/>
                    <dgm:constrLst/>
                    <dgm:ruleLst/>
                  </dgm:layoutNode>
                </dgm:else>
              </dgm:choose>
            </dgm:forEach>
          </dgm:layoutNode>
        </dgm:layoutNode>
      </dgm:layoutNode>
      <dgm:choose name="Name6">
        <dgm:if name="Name7" axis="self" ptType="node" func="revPos" op="equ" val="1"/>
        <dgm:else name="Name8">
          <dgm:layoutNode name="aSpace">
            <dgm:alg type="sp"/>
            <dgm:shape xmlns:r="http://schemas.openxmlformats.org/officeDocument/2006/relationships" r:blip="">
              <dgm:adjLst/>
            </dgm:shape>
            <dgm:presOf/>
            <dgm:constrLst/>
            <dgm:ruleLst/>
          </dgm:layoutNode>
        </dgm:else>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process5">
  <dgm:title val=""/>
  <dgm:desc val=""/>
  <dgm:catLst>
    <dgm:cat type="process" pri="17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diagram">
    <dgm:varLst>
      <dgm:dir/>
      <dgm:resizeHandles val="exact"/>
    </dgm:varLst>
    <dgm:choose name="Name0">
      <dgm:if name="Name1" axis="self" func="var" arg="dir" op="equ" val="norm">
        <dgm:alg type="snake">
          <dgm:param type="grDir" val="tL"/>
          <dgm:param type="flowDir" val="row"/>
          <dgm:param type="contDir" val="revDir"/>
          <dgm:param type="bkpt" val="endCnv"/>
        </dgm:alg>
      </dgm:if>
      <dgm:else name="Name2">
        <dgm:alg type="snake">
          <dgm:param type="grDir" val="tR"/>
          <dgm:param type="flowDir" val="row"/>
          <dgm:param type="contDir" val="rev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4"/>
      <dgm:constr type="sp" refType="w" refFor="ch" refForName="sibTrans"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radial1">
  <dgm:title val=""/>
  <dgm:desc val=""/>
  <dgm:catLst>
    <dgm:cat type="relationship" pri="22000"/>
    <dgm:cat type="cycle" pri="10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node" refType="w" refFor="ch" refForName="centerShape" op="equ"/>
      <dgm:constr type="sp" refType="w" refFor="ch" refForName="node" fact="0.3"/>
      <dgm:constr type="sibSp" refType="w" refFor="ch" refForName="node" fact="0.3"/>
      <dgm:constr type="primFontSz" for="ch" forName="centerShape" val="65"/>
      <dgm:constr type="primFontSz" for="des" forName="node" op="equ" val="65"/>
      <dgm:constr type="primFontSz" for="des" forName="connTx" val="55"/>
      <dgm:constr type="primFontSz" for="des" forName="connTx" refType="primFontSz" refFor="ch" refForName="centerShape" op="lte" fact="0.8"/>
    </dgm:constrLst>
    <dgm:ruleLst/>
    <dgm:forEach name="Name6"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name="Name7" axis="ch">
        <dgm:forEach name="Name8" axis="self" ptType="parTrans">
          <dgm:layoutNode name="Name9">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connDist"/>
              <dgm:constr type="userA" for="ch" refType="connDist"/>
              <dgm:constr type="w" val="1"/>
              <dgm:constr type="h" val="5"/>
              <dgm:constr type="begPad"/>
              <dgm:constr type="endPad"/>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w" val="NaN" fact="0.8" max="NaN"/>
                <dgm:rule type="h" val="NaN" fact="1" max="NaN"/>
                <dgm:rule type="primFontSz" val="5" fact="NaN" max="NaN"/>
              </dgm:ruleLst>
            </dgm:layoutNode>
          </dgm:layoutNode>
        </dgm:forEach>
        <dgm:forEach name="Name10"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de-CH"/>
          </a:p>
        </p:txBody>
      </p:sp>
      <p:sp>
        <p:nvSpPr>
          <p:cNvPr id="3" name="Datumsplatzhalt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B16823F-8271-4E40-8173-30F60AD3F097}" type="datetimeFigureOut">
              <a:rPr lang="de-DE" smtClean="0"/>
              <a:pPr/>
              <a:t>17.06.2024</a:t>
            </a:fld>
            <a:endParaRPr lang="de-CH"/>
          </a:p>
        </p:txBody>
      </p:sp>
      <p:sp>
        <p:nvSpPr>
          <p:cNvPr id="4" name="Folienbildplatzhalt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de-CH"/>
          </a:p>
        </p:txBody>
      </p:sp>
      <p:sp>
        <p:nvSpPr>
          <p:cNvPr id="5" name="Notizenplatzhalt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6" name="Fußzeilenplatzhalt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de-CH"/>
          </a:p>
        </p:txBody>
      </p:sp>
      <p:sp>
        <p:nvSpPr>
          <p:cNvPr id="7" name="Foliennummernplatzhalt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4A389DC-B868-4A76-93F1-E20505CB5D10}" type="slidenum">
              <a:rPr lang="de-CH" smtClean="0"/>
              <a:pPr/>
              <a:t>‹Nr.›</a:t>
            </a:fld>
            <a:endParaRPr lang="de-CH"/>
          </a:p>
        </p:txBody>
      </p:sp>
    </p:spTree>
    <p:extLst>
      <p:ext uri="{BB962C8B-B14F-4D97-AF65-F5344CB8AC3E}">
        <p14:creationId xmlns:p14="http://schemas.microsoft.com/office/powerpoint/2010/main" val="113758603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CH" dirty="0"/>
          </a:p>
        </p:txBody>
      </p:sp>
      <p:sp>
        <p:nvSpPr>
          <p:cNvPr id="4" name="Foliennummernplatzhalter 3"/>
          <p:cNvSpPr>
            <a:spLocks noGrp="1"/>
          </p:cNvSpPr>
          <p:nvPr>
            <p:ph type="sldNum" sz="quarter" idx="5"/>
          </p:nvPr>
        </p:nvSpPr>
        <p:spPr/>
        <p:txBody>
          <a:bodyPr/>
          <a:lstStyle/>
          <a:p>
            <a:fld id="{B4A389DC-B868-4A76-93F1-E20505CB5D10}" type="slidenum">
              <a:rPr lang="de-CH" smtClean="0"/>
              <a:pPr/>
              <a:t>6</a:t>
            </a:fld>
            <a:endParaRPr lang="de-CH"/>
          </a:p>
        </p:txBody>
      </p:sp>
    </p:spTree>
    <p:extLst>
      <p:ext uri="{BB962C8B-B14F-4D97-AF65-F5344CB8AC3E}">
        <p14:creationId xmlns:p14="http://schemas.microsoft.com/office/powerpoint/2010/main" val="180143085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CH" dirty="0"/>
          </a:p>
        </p:txBody>
      </p:sp>
      <p:sp>
        <p:nvSpPr>
          <p:cNvPr id="4" name="Foliennummernplatzhalter 3"/>
          <p:cNvSpPr>
            <a:spLocks noGrp="1"/>
          </p:cNvSpPr>
          <p:nvPr>
            <p:ph type="sldNum" sz="quarter" idx="10"/>
          </p:nvPr>
        </p:nvSpPr>
        <p:spPr/>
        <p:txBody>
          <a:bodyPr/>
          <a:lstStyle/>
          <a:p>
            <a:fld id="{B4A389DC-B868-4A76-93F1-E20505CB5D10}" type="slidenum">
              <a:rPr lang="de-CH" smtClean="0"/>
              <a:pPr/>
              <a:t>19</a:t>
            </a:fld>
            <a:endParaRPr lang="de-CH" dirty="0"/>
          </a:p>
        </p:txBody>
      </p:sp>
    </p:spTree>
    <p:extLst>
      <p:ext uri="{BB962C8B-B14F-4D97-AF65-F5344CB8AC3E}">
        <p14:creationId xmlns:p14="http://schemas.microsoft.com/office/powerpoint/2010/main" val="372388065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CH" dirty="0"/>
          </a:p>
        </p:txBody>
      </p:sp>
      <p:sp>
        <p:nvSpPr>
          <p:cNvPr id="4" name="Foliennummernplatzhalter 3"/>
          <p:cNvSpPr>
            <a:spLocks noGrp="1"/>
          </p:cNvSpPr>
          <p:nvPr>
            <p:ph type="sldNum" sz="quarter" idx="10"/>
          </p:nvPr>
        </p:nvSpPr>
        <p:spPr/>
        <p:txBody>
          <a:bodyPr/>
          <a:lstStyle/>
          <a:p>
            <a:fld id="{B4A389DC-B868-4A76-93F1-E20505CB5D10}" type="slidenum">
              <a:rPr lang="de-CH" smtClean="0"/>
              <a:pPr/>
              <a:t>20</a:t>
            </a:fld>
            <a:endParaRPr lang="de-CH"/>
          </a:p>
        </p:txBody>
      </p:sp>
    </p:spTree>
    <p:extLst>
      <p:ext uri="{BB962C8B-B14F-4D97-AF65-F5344CB8AC3E}">
        <p14:creationId xmlns:p14="http://schemas.microsoft.com/office/powerpoint/2010/main" val="288168922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CH" dirty="0"/>
          </a:p>
        </p:txBody>
      </p:sp>
      <p:sp>
        <p:nvSpPr>
          <p:cNvPr id="4" name="Foliennummernplatzhalter 3"/>
          <p:cNvSpPr>
            <a:spLocks noGrp="1"/>
          </p:cNvSpPr>
          <p:nvPr>
            <p:ph type="sldNum" sz="quarter" idx="10"/>
          </p:nvPr>
        </p:nvSpPr>
        <p:spPr/>
        <p:txBody>
          <a:bodyPr/>
          <a:lstStyle/>
          <a:p>
            <a:fld id="{B4A389DC-B868-4A76-93F1-E20505CB5D10}" type="slidenum">
              <a:rPr lang="de-CH" smtClean="0"/>
              <a:pPr/>
              <a:t>21</a:t>
            </a:fld>
            <a:endParaRPr lang="de-CH"/>
          </a:p>
        </p:txBody>
      </p:sp>
    </p:spTree>
    <p:extLst>
      <p:ext uri="{BB962C8B-B14F-4D97-AF65-F5344CB8AC3E}">
        <p14:creationId xmlns:p14="http://schemas.microsoft.com/office/powerpoint/2010/main" val="286625603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CH" dirty="0"/>
          </a:p>
        </p:txBody>
      </p:sp>
      <p:sp>
        <p:nvSpPr>
          <p:cNvPr id="4" name="Foliennummernplatzhalter 3"/>
          <p:cNvSpPr>
            <a:spLocks noGrp="1"/>
          </p:cNvSpPr>
          <p:nvPr>
            <p:ph type="sldNum" sz="quarter" idx="5"/>
          </p:nvPr>
        </p:nvSpPr>
        <p:spPr/>
        <p:txBody>
          <a:bodyPr/>
          <a:lstStyle/>
          <a:p>
            <a:fld id="{B4A389DC-B868-4A76-93F1-E20505CB5D10}" type="slidenum">
              <a:rPr lang="de-CH" smtClean="0"/>
              <a:pPr/>
              <a:t>23</a:t>
            </a:fld>
            <a:endParaRPr lang="de-CH"/>
          </a:p>
        </p:txBody>
      </p:sp>
    </p:spTree>
    <p:extLst>
      <p:ext uri="{BB962C8B-B14F-4D97-AF65-F5344CB8AC3E}">
        <p14:creationId xmlns:p14="http://schemas.microsoft.com/office/powerpoint/2010/main" val="303901365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de-CH" dirty="0"/>
          </a:p>
        </p:txBody>
      </p:sp>
      <p:sp>
        <p:nvSpPr>
          <p:cNvPr id="4" name="Foliennummernplatzhalter 3"/>
          <p:cNvSpPr>
            <a:spLocks noGrp="1"/>
          </p:cNvSpPr>
          <p:nvPr>
            <p:ph type="sldNum" sz="quarter" idx="10"/>
          </p:nvPr>
        </p:nvSpPr>
        <p:spPr/>
        <p:txBody>
          <a:bodyPr/>
          <a:lstStyle/>
          <a:p>
            <a:fld id="{B4A389DC-B868-4A76-93F1-E20505CB5D10}" type="slidenum">
              <a:rPr lang="de-CH" smtClean="0"/>
              <a:pPr/>
              <a:t>24</a:t>
            </a:fld>
            <a:endParaRPr lang="de-CH"/>
          </a:p>
        </p:txBody>
      </p:sp>
    </p:spTree>
    <p:extLst>
      <p:ext uri="{BB962C8B-B14F-4D97-AF65-F5344CB8AC3E}">
        <p14:creationId xmlns:p14="http://schemas.microsoft.com/office/powerpoint/2010/main" val="411075628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CH" b="1" dirty="0"/>
              <a:t>Hinweis an üK-Leitung:</a:t>
            </a:r>
          </a:p>
          <a:p>
            <a:endParaRPr lang="de-CH" b="1" dirty="0"/>
          </a:p>
          <a:p>
            <a:pPr marL="0" marR="0" lvl="0" indent="0" algn="l" defTabSz="914400" rtl="0" eaLnBrk="1" fontAlgn="auto" latinLnBrk="0" hangingPunct="1">
              <a:lnSpc>
                <a:spcPct val="100000"/>
              </a:lnSpc>
              <a:spcBef>
                <a:spcPts val="0"/>
              </a:spcBef>
              <a:spcAft>
                <a:spcPts val="0"/>
              </a:spcAft>
              <a:buClrTx/>
              <a:buSzTx/>
              <a:buFontTx/>
              <a:buNone/>
              <a:tabLst/>
              <a:defRPr/>
            </a:pPr>
            <a:r>
              <a:rPr lang="de-CH" dirty="0"/>
              <a:t>Die Exekutive wäre ohne Mitarbeitende in der Verwaltung nicht handlungsfähig. </a:t>
            </a:r>
          </a:p>
          <a:p>
            <a:pPr marL="0" marR="0" lvl="0" indent="0" algn="l" defTabSz="914400" rtl="0" eaLnBrk="1" fontAlgn="auto" latinLnBrk="0" hangingPunct="1">
              <a:lnSpc>
                <a:spcPct val="100000"/>
              </a:lnSpc>
              <a:spcBef>
                <a:spcPts val="0"/>
              </a:spcBef>
              <a:spcAft>
                <a:spcPts val="0"/>
              </a:spcAft>
              <a:buClrTx/>
              <a:buSzTx/>
              <a:buFontTx/>
              <a:buNone/>
              <a:tabLst/>
              <a:defRPr/>
            </a:pPr>
            <a:r>
              <a:rPr lang="de-CH" dirty="0"/>
              <a:t>Zum Beispiel haben Regierungsräte Stabsabteilungen, die Geschäfte vorbereiten, und Fachabteilungen, die beraten und unter anderem die Stellungnahmen für politische Vorstösse erarbeiten.</a:t>
            </a:r>
          </a:p>
          <a:p>
            <a:endParaRPr lang="de-CH" dirty="0"/>
          </a:p>
        </p:txBody>
      </p:sp>
      <p:sp>
        <p:nvSpPr>
          <p:cNvPr id="4" name="Foliennummernplatzhalter 3"/>
          <p:cNvSpPr>
            <a:spLocks noGrp="1"/>
          </p:cNvSpPr>
          <p:nvPr>
            <p:ph type="sldNum" sz="quarter" idx="5"/>
          </p:nvPr>
        </p:nvSpPr>
        <p:spPr/>
        <p:txBody>
          <a:bodyPr/>
          <a:lstStyle/>
          <a:p>
            <a:fld id="{B4A389DC-B868-4A76-93F1-E20505CB5D10}" type="slidenum">
              <a:rPr lang="de-CH" smtClean="0"/>
              <a:pPr/>
              <a:t>25</a:t>
            </a:fld>
            <a:endParaRPr lang="de-CH"/>
          </a:p>
        </p:txBody>
      </p:sp>
    </p:spTree>
    <p:extLst>
      <p:ext uri="{BB962C8B-B14F-4D97-AF65-F5344CB8AC3E}">
        <p14:creationId xmlns:p14="http://schemas.microsoft.com/office/powerpoint/2010/main" val="417681542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a:spcBef>
                <a:spcPct val="0"/>
              </a:spcBef>
            </a:pPr>
            <a:r>
              <a:rPr lang="de-CH" b="1" dirty="0"/>
              <a:t>Hinweis an üK-Leitung:</a:t>
            </a:r>
          </a:p>
          <a:p>
            <a:pPr>
              <a:spcBef>
                <a:spcPct val="0"/>
              </a:spcBef>
            </a:pPr>
            <a:endParaRPr lang="de-CH" dirty="0"/>
          </a:p>
          <a:p>
            <a:pPr>
              <a:spcBef>
                <a:spcPct val="0"/>
              </a:spcBef>
            </a:pPr>
            <a:r>
              <a:rPr lang="de-CH" dirty="0"/>
              <a:t>Holen Sie einige Wortmeldungen ab, mit welchen Instrumenten die einzelnen Akteure die Politik gestalten und so indirekt/direkt die Verwaltung beeinflussen.</a:t>
            </a:r>
          </a:p>
        </p:txBody>
      </p:sp>
      <p:sp>
        <p:nvSpPr>
          <p:cNvPr id="4" name="Foliennummernplatzhalter 3"/>
          <p:cNvSpPr>
            <a:spLocks noGrp="1"/>
          </p:cNvSpPr>
          <p:nvPr>
            <p:ph type="sldNum" sz="quarter" idx="10"/>
          </p:nvPr>
        </p:nvSpPr>
        <p:spPr/>
        <p:txBody>
          <a:bodyPr/>
          <a:lstStyle/>
          <a:p>
            <a:fld id="{B4A389DC-B868-4A76-93F1-E20505CB5D10}" type="slidenum">
              <a:rPr lang="de-CH" smtClean="0"/>
              <a:pPr/>
              <a:t>27</a:t>
            </a:fld>
            <a:endParaRPr lang="de-CH"/>
          </a:p>
        </p:txBody>
      </p:sp>
    </p:spTree>
    <p:extLst>
      <p:ext uri="{BB962C8B-B14F-4D97-AF65-F5344CB8AC3E}">
        <p14:creationId xmlns:p14="http://schemas.microsoft.com/office/powerpoint/2010/main" val="348081723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CH" b="1" dirty="0"/>
              <a:t>Hinweis an üK-Leitung:</a:t>
            </a:r>
          </a:p>
          <a:p>
            <a:endParaRPr lang="de-CH" dirty="0"/>
          </a:p>
          <a:p>
            <a:r>
              <a:rPr lang="de-CH" dirty="0"/>
              <a:t>Erklären Sie die formellen Instrumente, die den Lernenden noch nicht bekannt sind.</a:t>
            </a:r>
          </a:p>
        </p:txBody>
      </p:sp>
      <p:sp>
        <p:nvSpPr>
          <p:cNvPr id="4" name="Foliennummernplatzhalter 3"/>
          <p:cNvSpPr>
            <a:spLocks noGrp="1"/>
          </p:cNvSpPr>
          <p:nvPr>
            <p:ph type="sldNum" sz="quarter" idx="5"/>
          </p:nvPr>
        </p:nvSpPr>
        <p:spPr/>
        <p:txBody>
          <a:bodyPr/>
          <a:lstStyle/>
          <a:p>
            <a:fld id="{B4A389DC-B868-4A76-93F1-E20505CB5D10}" type="slidenum">
              <a:rPr lang="de-CH" smtClean="0"/>
              <a:pPr/>
              <a:t>28</a:t>
            </a:fld>
            <a:endParaRPr lang="de-CH"/>
          </a:p>
        </p:txBody>
      </p:sp>
    </p:spTree>
    <p:extLst>
      <p:ext uri="{BB962C8B-B14F-4D97-AF65-F5344CB8AC3E}">
        <p14:creationId xmlns:p14="http://schemas.microsoft.com/office/powerpoint/2010/main" val="150506960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CH" b="1" dirty="0"/>
              <a:t>Hinweis an üK-Leitung:</a:t>
            </a:r>
          </a:p>
          <a:p>
            <a:endParaRPr lang="de-CH" dirty="0"/>
          </a:p>
          <a:p>
            <a:r>
              <a:rPr lang="de-CH" dirty="0"/>
              <a:t>Erklären Sie die informellen Instrumente, die den Lernenden noch nicht bekannt sind.</a:t>
            </a:r>
          </a:p>
          <a:p>
            <a:endParaRPr lang="de-CH" dirty="0"/>
          </a:p>
        </p:txBody>
      </p:sp>
      <p:sp>
        <p:nvSpPr>
          <p:cNvPr id="4" name="Foliennummernplatzhalter 3"/>
          <p:cNvSpPr>
            <a:spLocks noGrp="1"/>
          </p:cNvSpPr>
          <p:nvPr>
            <p:ph type="sldNum" sz="quarter" idx="5"/>
          </p:nvPr>
        </p:nvSpPr>
        <p:spPr/>
        <p:txBody>
          <a:bodyPr/>
          <a:lstStyle/>
          <a:p>
            <a:fld id="{B4A389DC-B868-4A76-93F1-E20505CB5D10}" type="slidenum">
              <a:rPr lang="de-CH" smtClean="0"/>
              <a:pPr/>
              <a:t>29</a:t>
            </a:fld>
            <a:endParaRPr lang="de-CH"/>
          </a:p>
        </p:txBody>
      </p:sp>
    </p:spTree>
    <p:extLst>
      <p:ext uri="{BB962C8B-B14F-4D97-AF65-F5344CB8AC3E}">
        <p14:creationId xmlns:p14="http://schemas.microsoft.com/office/powerpoint/2010/main" val="280504100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fontAlgn="auto">
              <a:spcBef>
                <a:spcPts val="0"/>
              </a:spcBef>
              <a:spcAft>
                <a:spcPts val="0"/>
              </a:spcAft>
              <a:defRPr/>
            </a:pPr>
            <a:r>
              <a:rPr lang="de-CH" b="1" dirty="0"/>
              <a:t>Hinweis an üK-Leitung:</a:t>
            </a:r>
          </a:p>
          <a:p>
            <a:pPr fontAlgn="auto">
              <a:spcBef>
                <a:spcPts val="0"/>
              </a:spcBef>
              <a:spcAft>
                <a:spcPts val="0"/>
              </a:spcAft>
              <a:defRPr/>
            </a:pPr>
            <a:endParaRPr lang="de-CH" dirty="0"/>
          </a:p>
          <a:p>
            <a:pPr fontAlgn="auto">
              <a:spcBef>
                <a:spcPts val="0"/>
              </a:spcBef>
              <a:spcAft>
                <a:spcPts val="0"/>
              </a:spcAft>
              <a:defRPr/>
            </a:pPr>
            <a:r>
              <a:rPr lang="de-CH" dirty="0"/>
              <a:t>Thematisieren Sie hier noch separat die Bedeutung des Parlaments respektive der parlamentarischen Vorstösse (für die öffentliche Verwaltung).</a:t>
            </a:r>
          </a:p>
          <a:p>
            <a:pPr fontAlgn="auto">
              <a:spcBef>
                <a:spcPts val="0"/>
              </a:spcBef>
              <a:spcAft>
                <a:spcPts val="0"/>
              </a:spcAft>
              <a:defRPr/>
            </a:pPr>
            <a:endParaRPr lang="de-CH" dirty="0"/>
          </a:p>
          <a:p>
            <a:pPr fontAlgn="auto">
              <a:spcBef>
                <a:spcPts val="0"/>
              </a:spcBef>
              <a:spcAft>
                <a:spcPts val="0"/>
              </a:spcAft>
              <a:defRPr/>
            </a:pPr>
            <a:r>
              <a:rPr lang="de-CH" b="1" dirty="0"/>
              <a:t>Spezialfall parlamentarische Initiative:</a:t>
            </a:r>
          </a:p>
          <a:p>
            <a:pPr marL="171450" marR="0" lvl="0" indent="-171450" algn="l" defTabSz="914400" rtl="0" eaLnBrk="1" fontAlgn="auto" latinLnBrk="0" hangingPunct="1">
              <a:lnSpc>
                <a:spcPct val="100000"/>
              </a:lnSpc>
              <a:spcBef>
                <a:spcPts val="0"/>
              </a:spcBef>
              <a:spcAft>
                <a:spcPts val="0"/>
              </a:spcAft>
              <a:buClrTx/>
              <a:buSzTx/>
              <a:buFont typeface="Symbol" panose="05050102010706020507" pitchFamily="18" charset="2"/>
              <a:buChar char="-"/>
              <a:tabLst/>
              <a:defRPr/>
            </a:pPr>
            <a:r>
              <a:rPr lang="de-CH" sz="1200" dirty="0">
                <a:latin typeface="Calibri" panose="020F0502020204030204" pitchFamily="34" charset="0"/>
                <a:cs typeface="Calibri" panose="020F0502020204030204" pitchFamily="34" charset="0"/>
              </a:rPr>
              <a:t>Dem Parlament wird ein ausformuliertes Gesetz/Erlass oder Beschluss zum Entscheid unterbreitet. Entscheidet das Parlament, die parlamentarische Initiative vorläufig zu unterstützen, befasst sich eine Kommission mit dem Thema. </a:t>
            </a:r>
          </a:p>
          <a:p>
            <a:pPr marL="171450" marR="0" lvl="0" indent="-171450" algn="l" defTabSz="914400" rtl="0" eaLnBrk="1" fontAlgn="auto" latinLnBrk="0" hangingPunct="1">
              <a:lnSpc>
                <a:spcPct val="100000"/>
              </a:lnSpc>
              <a:spcBef>
                <a:spcPts val="0"/>
              </a:spcBef>
              <a:spcAft>
                <a:spcPts val="0"/>
              </a:spcAft>
              <a:buClrTx/>
              <a:buSzTx/>
              <a:buFont typeface="Symbol" panose="05050102010706020507" pitchFamily="18" charset="2"/>
              <a:buChar char="-"/>
              <a:tabLst/>
              <a:defRPr/>
            </a:pPr>
            <a:r>
              <a:rPr lang="de-CH" dirty="0"/>
              <a:t>Kommt die parlamentarische Initiative zustande, kann das Parlament direkt «gesetzgeberisch» tätig werden. </a:t>
            </a:r>
          </a:p>
          <a:p>
            <a:pPr marL="171450" marR="0" lvl="0" indent="-171450" algn="l" defTabSz="914400" rtl="0" eaLnBrk="1" fontAlgn="auto" latinLnBrk="0" hangingPunct="1">
              <a:lnSpc>
                <a:spcPct val="100000"/>
              </a:lnSpc>
              <a:spcBef>
                <a:spcPts val="0"/>
              </a:spcBef>
              <a:spcAft>
                <a:spcPts val="0"/>
              </a:spcAft>
              <a:buClrTx/>
              <a:buSzTx/>
              <a:buFont typeface="Symbol" panose="05050102010706020507" pitchFamily="18" charset="2"/>
              <a:buChar char="-"/>
              <a:tabLst/>
              <a:defRPr/>
            </a:pPr>
            <a:r>
              <a:rPr lang="de-CH" dirty="0"/>
              <a:t>Beispiele: Abschaffung der Billettsteuer im Kanton Bern durch eine parlamentarische Initiative. Dadurch musste das Steuergesetz angepasst werden, ohne dass die Regierung dies hätte beeinflussen können.</a:t>
            </a:r>
          </a:p>
          <a:p>
            <a:endParaRPr lang="de-CH" dirty="0"/>
          </a:p>
        </p:txBody>
      </p:sp>
      <p:sp>
        <p:nvSpPr>
          <p:cNvPr id="4" name="Foliennummernplatzhalter 3"/>
          <p:cNvSpPr>
            <a:spLocks noGrp="1"/>
          </p:cNvSpPr>
          <p:nvPr>
            <p:ph type="sldNum" sz="quarter" idx="10"/>
          </p:nvPr>
        </p:nvSpPr>
        <p:spPr/>
        <p:txBody>
          <a:bodyPr/>
          <a:lstStyle/>
          <a:p>
            <a:fld id="{B4A389DC-B868-4A76-93F1-E20505CB5D10}" type="slidenum">
              <a:rPr lang="de-CH" smtClean="0"/>
              <a:pPr/>
              <a:t>30</a:t>
            </a:fld>
            <a:endParaRPr lang="de-CH"/>
          </a:p>
        </p:txBody>
      </p:sp>
    </p:spTree>
    <p:extLst>
      <p:ext uri="{BB962C8B-B14F-4D97-AF65-F5344CB8AC3E}">
        <p14:creationId xmlns:p14="http://schemas.microsoft.com/office/powerpoint/2010/main" val="82963596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CH" dirty="0"/>
          </a:p>
        </p:txBody>
      </p:sp>
      <p:sp>
        <p:nvSpPr>
          <p:cNvPr id="4" name="Foliennummernplatzhalter 3"/>
          <p:cNvSpPr>
            <a:spLocks noGrp="1"/>
          </p:cNvSpPr>
          <p:nvPr>
            <p:ph type="sldNum" sz="quarter" idx="5"/>
          </p:nvPr>
        </p:nvSpPr>
        <p:spPr/>
        <p:txBody>
          <a:bodyPr/>
          <a:lstStyle/>
          <a:p>
            <a:fld id="{B4A389DC-B868-4A76-93F1-E20505CB5D10}" type="slidenum">
              <a:rPr lang="de-CH" smtClean="0"/>
              <a:pPr/>
              <a:t>8</a:t>
            </a:fld>
            <a:endParaRPr lang="de-CH"/>
          </a:p>
        </p:txBody>
      </p:sp>
    </p:spTree>
    <p:extLst>
      <p:ext uri="{BB962C8B-B14F-4D97-AF65-F5344CB8AC3E}">
        <p14:creationId xmlns:p14="http://schemas.microsoft.com/office/powerpoint/2010/main" val="303901365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CH" b="1" dirty="0"/>
              <a:t>Hinweis an üK-Leitung:</a:t>
            </a:r>
          </a:p>
          <a:p>
            <a:endParaRPr lang="de-CH" dirty="0"/>
          </a:p>
          <a:p>
            <a:r>
              <a:rPr lang="de-CH" dirty="0"/>
              <a:t>Teilen Sie die Klasse in drei Gruppen auf. Die erste Gruppe sucht Beispiele für Motionen, die zweite für Interpellationen, die dritte für Postulate.</a:t>
            </a:r>
          </a:p>
        </p:txBody>
      </p:sp>
      <p:sp>
        <p:nvSpPr>
          <p:cNvPr id="4" name="Foliennummernplatzhalter 3"/>
          <p:cNvSpPr>
            <a:spLocks noGrp="1"/>
          </p:cNvSpPr>
          <p:nvPr>
            <p:ph type="sldNum" sz="quarter" idx="5"/>
          </p:nvPr>
        </p:nvSpPr>
        <p:spPr/>
        <p:txBody>
          <a:bodyPr/>
          <a:lstStyle/>
          <a:p>
            <a:fld id="{B4A389DC-B868-4A76-93F1-E20505CB5D10}" type="slidenum">
              <a:rPr lang="de-CH" smtClean="0"/>
              <a:pPr/>
              <a:t>31</a:t>
            </a:fld>
            <a:endParaRPr lang="de-CH"/>
          </a:p>
        </p:txBody>
      </p:sp>
    </p:spTree>
    <p:extLst>
      <p:ext uri="{BB962C8B-B14F-4D97-AF65-F5344CB8AC3E}">
        <p14:creationId xmlns:p14="http://schemas.microsoft.com/office/powerpoint/2010/main" val="205167123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CH" b="1" dirty="0"/>
              <a:t>Hinweis an üK-Leitung:</a:t>
            </a:r>
          </a:p>
          <a:p>
            <a:endParaRPr lang="de-CH" dirty="0"/>
          </a:p>
          <a:p>
            <a:r>
              <a:rPr lang="de-CH" dirty="0"/>
              <a:t>Sammeln Sie die Rückmeldungen der Lernenden zu ihren Rechercheergebnissen. Ergänzen Sie sie, indem Sie gegebenenfalls ein eigenes Beispiel einbringen. Stellen Sie sicher, dass klar wird, wozu eine Motion dient und wann sie eingesetzt wird.</a:t>
            </a:r>
          </a:p>
          <a:p>
            <a:endParaRPr lang="de-CH" dirty="0"/>
          </a:p>
          <a:p>
            <a:pPr marL="0" indent="0" fontAlgn="auto">
              <a:spcAft>
                <a:spcPts val="0"/>
              </a:spcAft>
              <a:buFont typeface="Arial" pitchFamily="34" charset="0"/>
              <a:buNone/>
              <a:defRPr/>
            </a:pPr>
            <a:r>
              <a:rPr lang="de-CH" dirty="0"/>
              <a:t>Eine Motion erhält </a:t>
            </a:r>
            <a:r>
              <a:rPr lang="de-CH" b="1" dirty="0"/>
              <a:t>den verbindlichen Auftrag</a:t>
            </a:r>
            <a:r>
              <a:rPr lang="de-CH" dirty="0"/>
              <a:t>, zu einer bestimmten Angelegenheit einen Erlass zu unterbreiten, einen Bericht vorzulegen oder eine bestimmte Massnahme zu treffen. Eine Motion wird dann verbindlich, wenn sie von der Mehrheit der stimmenden Ratsmitglieder gutgeheissen wird.</a:t>
            </a:r>
          </a:p>
          <a:p>
            <a:pPr marL="0" indent="0" fontAlgn="auto">
              <a:spcAft>
                <a:spcPts val="0"/>
              </a:spcAft>
              <a:buFont typeface="Arial" pitchFamily="34" charset="0"/>
              <a:buNone/>
              <a:defRPr/>
            </a:pPr>
            <a:endParaRPr lang="de-CH" dirty="0"/>
          </a:p>
        </p:txBody>
      </p:sp>
      <p:sp>
        <p:nvSpPr>
          <p:cNvPr id="4" name="Foliennummernplatzhalter 3"/>
          <p:cNvSpPr>
            <a:spLocks noGrp="1"/>
          </p:cNvSpPr>
          <p:nvPr>
            <p:ph type="sldNum" sz="quarter" idx="10"/>
          </p:nvPr>
        </p:nvSpPr>
        <p:spPr/>
        <p:txBody>
          <a:bodyPr/>
          <a:lstStyle/>
          <a:p>
            <a:fld id="{B4A389DC-B868-4A76-93F1-E20505CB5D10}" type="slidenum">
              <a:rPr lang="de-CH" smtClean="0"/>
              <a:pPr/>
              <a:t>32</a:t>
            </a:fld>
            <a:endParaRPr lang="de-CH"/>
          </a:p>
        </p:txBody>
      </p:sp>
    </p:spTree>
    <p:extLst>
      <p:ext uri="{BB962C8B-B14F-4D97-AF65-F5344CB8AC3E}">
        <p14:creationId xmlns:p14="http://schemas.microsoft.com/office/powerpoint/2010/main" val="53177593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CH" b="1" dirty="0"/>
              <a:t>Hinweis an üK-Leitung:</a:t>
            </a:r>
          </a:p>
          <a:p>
            <a:endParaRPr lang="de-CH" dirty="0"/>
          </a:p>
          <a:p>
            <a:r>
              <a:rPr lang="de-CH" dirty="0"/>
              <a:t>Sammeln Sie die Rückmeldungen der Lernenden zu ihren Rechercheergebnissen. Ergänzen Sie sie, indem Sie gegebenenfalls ein eigenes Beispiel einbringen. Stellen Sie sicher, dass klar wird, wozu ein Postulat dient und wann es eingesetzt wird.</a:t>
            </a:r>
          </a:p>
          <a:p>
            <a:endParaRPr lang="de-CH" dirty="0"/>
          </a:p>
          <a:p>
            <a:pPr marL="0" marR="0" lvl="0" indent="0" algn="l" defTabSz="914400" rtl="0" eaLnBrk="1" fontAlgn="auto" latinLnBrk="0" hangingPunct="1">
              <a:lnSpc>
                <a:spcPct val="100000"/>
              </a:lnSpc>
              <a:spcBef>
                <a:spcPts val="0"/>
              </a:spcBef>
              <a:spcAft>
                <a:spcPts val="0"/>
              </a:spcAft>
              <a:buClrTx/>
              <a:buSzTx/>
              <a:buFontTx/>
              <a:buNone/>
              <a:tabLst/>
              <a:defRPr/>
            </a:pPr>
            <a:r>
              <a:rPr lang="de-CH" dirty="0"/>
              <a:t>Mit einem Postulat wird die Regierung beauftragt, </a:t>
            </a:r>
            <a:r>
              <a:rPr lang="de-CH" b="1" dirty="0"/>
              <a:t>zu prüfen</a:t>
            </a:r>
            <a:r>
              <a:rPr lang="de-CH" dirty="0"/>
              <a:t>, ob eine Massnahme zu treffen, ein Bericht vorzulegen oder der Entwurf zu einem Gesetz zu unterbreiten ist. Ein Postulat bedarf der Zustimmung der Ratsmehrheit.</a:t>
            </a:r>
          </a:p>
          <a:p>
            <a:pPr>
              <a:spcBef>
                <a:spcPct val="0"/>
              </a:spcBef>
            </a:pPr>
            <a:endParaRPr lang="de-CH" altLang="de-DE" sz="1200" dirty="0"/>
          </a:p>
          <a:p>
            <a:pPr>
              <a:spcBef>
                <a:spcPct val="0"/>
              </a:spcBef>
            </a:pPr>
            <a:r>
              <a:rPr lang="de-CH" altLang="de-DE" sz="1200" dirty="0"/>
              <a:t>Wichtig: Ein Postulat beauftragt die Regierung, eine Massnahme </a:t>
            </a:r>
            <a:r>
              <a:rPr lang="de-CH" altLang="de-DE" sz="1200" b="1" dirty="0"/>
              <a:t>zu prüfen</a:t>
            </a:r>
            <a:r>
              <a:rPr lang="de-CH" altLang="de-DE" sz="1200" dirty="0"/>
              <a:t>. Sie muss sie somit nicht umsetzen.  </a:t>
            </a:r>
          </a:p>
          <a:p>
            <a:pPr>
              <a:spcBef>
                <a:spcPct val="0"/>
              </a:spcBef>
            </a:pPr>
            <a:r>
              <a:rPr lang="de-CH" altLang="de-DE" sz="1200" dirty="0"/>
              <a:t>Oft werden Forderungen aus Postulaten von der Regierung wohlwollend zur Kenntnis genommen. Zugleich wird darauf hingewiesen, weshalb man den Input nicht umsetzen kann.</a:t>
            </a:r>
          </a:p>
          <a:p>
            <a:pPr>
              <a:spcBef>
                <a:spcPct val="0"/>
              </a:spcBef>
            </a:pPr>
            <a:r>
              <a:rPr lang="de-CH" altLang="de-DE" sz="1200" dirty="0"/>
              <a:t>Deshalb werden tendenziell mehr Motionen als Postulate eingereicht, sie sind für die Regierung verbindlicher.</a:t>
            </a:r>
          </a:p>
          <a:p>
            <a:endParaRPr lang="de-CH" dirty="0"/>
          </a:p>
        </p:txBody>
      </p:sp>
      <p:sp>
        <p:nvSpPr>
          <p:cNvPr id="4" name="Foliennummernplatzhalter 3"/>
          <p:cNvSpPr>
            <a:spLocks noGrp="1"/>
          </p:cNvSpPr>
          <p:nvPr>
            <p:ph type="sldNum" sz="quarter" idx="10"/>
          </p:nvPr>
        </p:nvSpPr>
        <p:spPr/>
        <p:txBody>
          <a:bodyPr/>
          <a:lstStyle/>
          <a:p>
            <a:fld id="{B4A389DC-B868-4A76-93F1-E20505CB5D10}" type="slidenum">
              <a:rPr lang="de-CH" smtClean="0"/>
              <a:pPr/>
              <a:t>33</a:t>
            </a:fld>
            <a:endParaRPr lang="de-CH"/>
          </a:p>
        </p:txBody>
      </p:sp>
    </p:spTree>
    <p:extLst>
      <p:ext uri="{BB962C8B-B14F-4D97-AF65-F5344CB8AC3E}">
        <p14:creationId xmlns:p14="http://schemas.microsoft.com/office/powerpoint/2010/main" val="357099489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CH" b="1" dirty="0"/>
              <a:t>Hinweis an üK-Leitung:</a:t>
            </a:r>
          </a:p>
          <a:p>
            <a:endParaRPr lang="de-CH" dirty="0"/>
          </a:p>
          <a:p>
            <a:r>
              <a:rPr lang="de-CH" dirty="0"/>
              <a:t>Sammeln Sie die Rückmeldungen der Lernenden zu ihren Rechercheergebnissen. Ergänzen Sie sie, indem Sie gegebenenfalls ein eigenes Beispiel einbringen. Stellen Sie sicher, dass klar wird, wozu eine Interpellation dient und wann sie eingesetzt wird.</a:t>
            </a:r>
          </a:p>
          <a:p>
            <a:endParaRPr lang="de-CH" dirty="0"/>
          </a:p>
          <a:p>
            <a:pPr marL="0" marR="0" lvl="0" indent="0" algn="l" defTabSz="914400" rtl="0" eaLnBrk="1" fontAlgn="auto" latinLnBrk="0" hangingPunct="1">
              <a:lnSpc>
                <a:spcPct val="100000"/>
              </a:lnSpc>
              <a:spcBef>
                <a:spcPts val="0"/>
              </a:spcBef>
              <a:spcAft>
                <a:spcPts val="0"/>
              </a:spcAft>
              <a:buClrTx/>
              <a:buSzTx/>
              <a:buFontTx/>
              <a:buNone/>
              <a:tabLst/>
              <a:defRPr/>
            </a:pPr>
            <a:r>
              <a:rPr lang="de-CH" dirty="0"/>
              <a:t>Mit einer Interpellation wird die Regierung beauftragt,</a:t>
            </a:r>
            <a:r>
              <a:rPr lang="de-CH" baseline="0" dirty="0"/>
              <a:t> </a:t>
            </a:r>
            <a:r>
              <a:rPr lang="de-CH" sz="1200" b="1" baseline="0" dirty="0">
                <a:latin typeface="Calibri" panose="020F0502020204030204" pitchFamily="34" charset="0"/>
                <a:cs typeface="Calibri" panose="020F0502020204030204" pitchFamily="34" charset="0"/>
              </a:rPr>
              <a:t>Auskunft </a:t>
            </a:r>
            <a:r>
              <a:rPr lang="de-CH" sz="1200" baseline="0" dirty="0">
                <a:latin typeface="Calibri" panose="020F0502020204030204" pitchFamily="34" charset="0"/>
                <a:cs typeface="Calibri" panose="020F0502020204030204" pitchFamily="34" charset="0"/>
              </a:rPr>
              <a:t>über ein Thema zu erteilen.</a:t>
            </a:r>
            <a:br>
              <a:rPr lang="de-CH" sz="1200" baseline="0" dirty="0">
                <a:latin typeface="Calibri" panose="020F0502020204030204" pitchFamily="34" charset="0"/>
                <a:cs typeface="Calibri" panose="020F0502020204030204" pitchFamily="34" charset="0"/>
              </a:rPr>
            </a:br>
            <a:endParaRPr lang="de-CH" dirty="0"/>
          </a:p>
        </p:txBody>
      </p:sp>
      <p:sp>
        <p:nvSpPr>
          <p:cNvPr id="4" name="Foliennummernplatzhalter 3"/>
          <p:cNvSpPr>
            <a:spLocks noGrp="1"/>
          </p:cNvSpPr>
          <p:nvPr>
            <p:ph type="sldNum" sz="quarter" idx="10"/>
          </p:nvPr>
        </p:nvSpPr>
        <p:spPr/>
        <p:txBody>
          <a:bodyPr/>
          <a:lstStyle/>
          <a:p>
            <a:fld id="{B4A389DC-B868-4A76-93F1-E20505CB5D10}" type="slidenum">
              <a:rPr lang="de-CH" smtClean="0"/>
              <a:pPr/>
              <a:t>34</a:t>
            </a:fld>
            <a:endParaRPr lang="de-CH"/>
          </a:p>
        </p:txBody>
      </p:sp>
    </p:spTree>
    <p:extLst>
      <p:ext uri="{BB962C8B-B14F-4D97-AF65-F5344CB8AC3E}">
        <p14:creationId xmlns:p14="http://schemas.microsoft.com/office/powerpoint/2010/main" val="51378579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fontAlgn="auto">
              <a:spcBef>
                <a:spcPts val="0"/>
              </a:spcBef>
              <a:spcAft>
                <a:spcPts val="0"/>
              </a:spcAft>
              <a:defRPr/>
            </a:pPr>
            <a:r>
              <a:rPr lang="de-CH" sz="1200" b="1" dirty="0"/>
              <a:t>Hinweis an üK-Leitung:</a:t>
            </a:r>
          </a:p>
          <a:p>
            <a:pPr fontAlgn="auto">
              <a:spcBef>
                <a:spcPts val="0"/>
              </a:spcBef>
              <a:spcAft>
                <a:spcPts val="0"/>
              </a:spcAft>
              <a:defRPr/>
            </a:pPr>
            <a:endParaRPr lang="de-CH" sz="1200" b="1" dirty="0"/>
          </a:p>
          <a:p>
            <a:pPr fontAlgn="auto">
              <a:spcBef>
                <a:spcPts val="0"/>
              </a:spcBef>
              <a:spcAft>
                <a:spcPts val="0"/>
              </a:spcAft>
              <a:defRPr/>
            </a:pPr>
            <a:r>
              <a:rPr lang="de-CH" sz="1200" b="0" dirty="0"/>
              <a:t>Diese Abbildung verdeutlicht das Zusammenspiel zwischen der Einflussnahme der Politik auf die Verwaltung und umgekehrt. </a:t>
            </a:r>
          </a:p>
          <a:p>
            <a:pPr fontAlgn="auto">
              <a:spcBef>
                <a:spcPts val="0"/>
              </a:spcBef>
              <a:spcAft>
                <a:spcPts val="0"/>
              </a:spcAft>
              <a:defRPr/>
            </a:pPr>
            <a:endParaRPr lang="de-CH" sz="1200" b="0" dirty="0"/>
          </a:p>
          <a:p>
            <a:pPr marL="0" marR="0" lvl="0" indent="0" algn="l" defTabSz="914400" rtl="0" eaLnBrk="1" fontAlgn="auto" latinLnBrk="0" hangingPunct="1">
              <a:lnSpc>
                <a:spcPct val="100000"/>
              </a:lnSpc>
              <a:spcBef>
                <a:spcPts val="0"/>
              </a:spcBef>
              <a:spcAft>
                <a:spcPts val="0"/>
              </a:spcAft>
              <a:buClrTx/>
              <a:buSzTx/>
              <a:buFontTx/>
              <a:buNone/>
              <a:tabLst/>
              <a:defRPr/>
            </a:pPr>
            <a:r>
              <a:rPr lang="de-CH" sz="1200" dirty="0"/>
              <a:t>Die Verwaltung «macht» Politik, indem sie einen Antwortentwurf erarbeitet. Der Regierungsrat «macht» Politik, indem er die Antwort allenfalls nochmals anpasst und verabschiedet. Dies sind zwei ganz zentrale Momente, in denen sich die Verwaltung sehr direkt in die Politik einbringt.</a:t>
            </a:r>
          </a:p>
          <a:p>
            <a:pPr fontAlgn="auto">
              <a:spcBef>
                <a:spcPts val="0"/>
              </a:spcBef>
              <a:spcAft>
                <a:spcPts val="0"/>
              </a:spcAft>
              <a:defRPr/>
            </a:pPr>
            <a:endParaRPr lang="de-CH" sz="1200" b="0" dirty="0"/>
          </a:p>
          <a:p>
            <a:endParaRPr lang="de-CH" dirty="0"/>
          </a:p>
        </p:txBody>
      </p:sp>
      <p:sp>
        <p:nvSpPr>
          <p:cNvPr id="4" name="Foliennummernplatzhalter 3"/>
          <p:cNvSpPr>
            <a:spLocks noGrp="1"/>
          </p:cNvSpPr>
          <p:nvPr>
            <p:ph type="sldNum" sz="quarter" idx="10"/>
          </p:nvPr>
        </p:nvSpPr>
        <p:spPr/>
        <p:txBody>
          <a:bodyPr/>
          <a:lstStyle/>
          <a:p>
            <a:fld id="{B4A389DC-B868-4A76-93F1-E20505CB5D10}" type="slidenum">
              <a:rPr lang="de-CH" smtClean="0"/>
              <a:pPr/>
              <a:t>35</a:t>
            </a:fld>
            <a:endParaRPr lang="de-CH"/>
          </a:p>
        </p:txBody>
      </p:sp>
    </p:spTree>
    <p:extLst>
      <p:ext uri="{BB962C8B-B14F-4D97-AF65-F5344CB8AC3E}">
        <p14:creationId xmlns:p14="http://schemas.microsoft.com/office/powerpoint/2010/main" val="336806108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fontAlgn="auto">
              <a:spcBef>
                <a:spcPts val="0"/>
              </a:spcBef>
              <a:spcAft>
                <a:spcPts val="0"/>
              </a:spcAft>
              <a:defRPr/>
            </a:pPr>
            <a:r>
              <a:rPr lang="de-CH" b="1" dirty="0"/>
              <a:t>Hinweis an üK-Leitung:</a:t>
            </a:r>
          </a:p>
          <a:p>
            <a:pPr fontAlgn="auto">
              <a:spcBef>
                <a:spcPts val="0"/>
              </a:spcBef>
              <a:spcAft>
                <a:spcPts val="0"/>
              </a:spcAft>
              <a:defRPr/>
            </a:pPr>
            <a:endParaRPr lang="de-CH" dirty="0"/>
          </a:p>
          <a:p>
            <a:pPr fontAlgn="auto">
              <a:spcBef>
                <a:spcPts val="0"/>
              </a:spcBef>
              <a:spcAft>
                <a:spcPts val="0"/>
              </a:spcAft>
              <a:defRPr/>
            </a:pPr>
            <a:r>
              <a:rPr lang="de-CH" b="1" dirty="0"/>
              <a:t>Gesetze vollziehen</a:t>
            </a:r>
          </a:p>
          <a:p>
            <a:pPr marL="176838" marR="0" lvl="0" indent="-176838" algn="l" defTabSz="914400" rtl="0" eaLnBrk="1" fontAlgn="auto" latinLnBrk="0" hangingPunct="1">
              <a:lnSpc>
                <a:spcPct val="100000"/>
              </a:lnSpc>
              <a:spcBef>
                <a:spcPts val="0"/>
              </a:spcBef>
              <a:spcAft>
                <a:spcPts val="0"/>
              </a:spcAft>
              <a:buClrTx/>
              <a:buSzTx/>
              <a:buFont typeface="Symbol" panose="05050102010706020507" pitchFamily="18" charset="2"/>
              <a:buChar char="-"/>
              <a:tabLst/>
              <a:defRPr/>
            </a:pPr>
            <a:r>
              <a:rPr lang="de-CH" dirty="0"/>
              <a:t>Die Verwaltung setzt </a:t>
            </a:r>
            <a:r>
              <a:rPr lang="de-CH" b="1" baseline="0" dirty="0"/>
              <a:t>die Gesetze um, die aufgrund der politischen Prozesse entstanden sind. Die Politik hat damit direkten Einfluss auf die Aufgaben, die Organisation und die finanziellen Mittel der Verwaltung.</a:t>
            </a:r>
          </a:p>
          <a:p>
            <a:pPr marL="176838" marR="0" lvl="0" indent="-176838" algn="l" defTabSz="914400" rtl="0" eaLnBrk="1" fontAlgn="auto" latinLnBrk="0" hangingPunct="1">
              <a:lnSpc>
                <a:spcPct val="100000"/>
              </a:lnSpc>
              <a:spcBef>
                <a:spcPts val="0"/>
              </a:spcBef>
              <a:spcAft>
                <a:spcPts val="0"/>
              </a:spcAft>
              <a:buClrTx/>
              <a:buSzTx/>
              <a:buFont typeface="Symbol" panose="05050102010706020507" pitchFamily="18" charset="2"/>
              <a:buChar char="-"/>
              <a:tabLst/>
              <a:defRPr/>
            </a:pPr>
            <a:r>
              <a:rPr lang="de-CH" dirty="0"/>
              <a:t>Die Verwaltung wiederum greift in vielen Bereichen ganz direkt in den Alltag der Bevölkerung ein, indem</a:t>
            </a:r>
            <a:r>
              <a:rPr lang="de-CH" baseline="0" dirty="0"/>
              <a:t> sie die von der Legislative erlassenen Gesetze vollzieht,</a:t>
            </a:r>
            <a:r>
              <a:rPr lang="de-CH" dirty="0"/>
              <a:t> z.B. Baubewilligung, Bussen, Abfallentsorgung, Lernfahrausweis usw. </a:t>
            </a:r>
          </a:p>
          <a:p>
            <a:pPr marL="0" marR="0" lvl="0" indent="0" algn="l" defTabSz="914400" rtl="0" eaLnBrk="1" fontAlgn="auto" latinLnBrk="0" hangingPunct="1">
              <a:lnSpc>
                <a:spcPct val="100000"/>
              </a:lnSpc>
              <a:spcBef>
                <a:spcPts val="0"/>
              </a:spcBef>
              <a:spcAft>
                <a:spcPts val="0"/>
              </a:spcAft>
              <a:buClrTx/>
              <a:buSzTx/>
              <a:buFont typeface="Symbol" panose="05050102010706020507" pitchFamily="18" charset="2"/>
              <a:buNone/>
              <a:tabLst/>
              <a:defRPr/>
            </a:pPr>
            <a:endParaRPr lang="de-CH" dirty="0"/>
          </a:p>
          <a:p>
            <a:pPr marL="0" marR="0" lvl="0" indent="0" algn="l" defTabSz="914400" rtl="0" eaLnBrk="1" fontAlgn="auto" latinLnBrk="0" hangingPunct="1">
              <a:lnSpc>
                <a:spcPct val="100000"/>
              </a:lnSpc>
              <a:spcBef>
                <a:spcPts val="0"/>
              </a:spcBef>
              <a:spcAft>
                <a:spcPts val="0"/>
              </a:spcAft>
              <a:buClrTx/>
              <a:buSzTx/>
              <a:buFont typeface="Symbol" panose="05050102010706020507" pitchFamily="18" charset="2"/>
              <a:buNone/>
              <a:tabLst/>
              <a:defRPr/>
            </a:pPr>
            <a:r>
              <a:rPr lang="de-CH" b="1" dirty="0"/>
              <a:t>Verlängerter Arm der Regierung: </a:t>
            </a:r>
          </a:p>
          <a:p>
            <a:pPr marL="176838" indent="-176838" fontAlgn="auto">
              <a:spcBef>
                <a:spcPts val="0"/>
              </a:spcBef>
              <a:spcAft>
                <a:spcPts val="0"/>
              </a:spcAft>
              <a:buFont typeface="Symbol" panose="05050102010706020507" pitchFamily="18" charset="2"/>
              <a:buChar char="-"/>
              <a:defRPr/>
            </a:pPr>
            <a:r>
              <a:rPr lang="de-CH" dirty="0"/>
              <a:t>Die Exekutive wäre ohne Mitarbeitende in der Verwaltung nicht handlungsfähig. Zum Beispiel haben Regierungsräte Stabsabteilungen, die Geschäfte vorbereiten, und Fachabteilungen, die beraten und z.B. die Stellungnahmen für politische Vorstösse erarbeiten.</a:t>
            </a:r>
          </a:p>
        </p:txBody>
      </p:sp>
      <p:sp>
        <p:nvSpPr>
          <p:cNvPr id="4" name="Foliennummernplatzhalter 3"/>
          <p:cNvSpPr>
            <a:spLocks noGrp="1"/>
          </p:cNvSpPr>
          <p:nvPr>
            <p:ph type="sldNum" sz="quarter" idx="10"/>
          </p:nvPr>
        </p:nvSpPr>
        <p:spPr/>
        <p:txBody>
          <a:bodyPr/>
          <a:lstStyle/>
          <a:p>
            <a:fld id="{B4A389DC-B868-4A76-93F1-E20505CB5D10}" type="slidenum">
              <a:rPr lang="de-CH" smtClean="0"/>
              <a:pPr/>
              <a:t>36</a:t>
            </a:fld>
            <a:endParaRPr lang="de-CH"/>
          </a:p>
        </p:txBody>
      </p:sp>
    </p:spTree>
    <p:extLst>
      <p:ext uri="{BB962C8B-B14F-4D97-AF65-F5344CB8AC3E}">
        <p14:creationId xmlns:p14="http://schemas.microsoft.com/office/powerpoint/2010/main" val="321498002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CH" b="1" dirty="0"/>
              <a:t>Hinweis an üK-Leitung:</a:t>
            </a:r>
          </a:p>
          <a:p>
            <a:endParaRPr lang="de-CH" dirty="0"/>
          </a:p>
          <a:p>
            <a:r>
              <a:rPr lang="de-CH" dirty="0"/>
              <a:t>Je nach vorhandener Zeit können Sie die Übung durchführen.</a:t>
            </a:r>
          </a:p>
        </p:txBody>
      </p:sp>
      <p:sp>
        <p:nvSpPr>
          <p:cNvPr id="4" name="Foliennummernplatzhalter 3"/>
          <p:cNvSpPr>
            <a:spLocks noGrp="1"/>
          </p:cNvSpPr>
          <p:nvPr>
            <p:ph type="sldNum" sz="quarter" idx="5"/>
          </p:nvPr>
        </p:nvSpPr>
        <p:spPr/>
        <p:txBody>
          <a:bodyPr/>
          <a:lstStyle/>
          <a:p>
            <a:fld id="{B4A389DC-B868-4A76-93F1-E20505CB5D10}" type="slidenum">
              <a:rPr lang="de-CH" smtClean="0"/>
              <a:pPr/>
              <a:t>37</a:t>
            </a:fld>
            <a:endParaRPr lang="de-CH"/>
          </a:p>
        </p:txBody>
      </p:sp>
    </p:spTree>
    <p:extLst>
      <p:ext uri="{BB962C8B-B14F-4D97-AF65-F5344CB8AC3E}">
        <p14:creationId xmlns:p14="http://schemas.microsoft.com/office/powerpoint/2010/main" val="1198619079"/>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CH" b="1" dirty="0"/>
              <a:t>Hinweis an üK-Leitung:</a:t>
            </a:r>
          </a:p>
          <a:p>
            <a:endParaRPr lang="de-CH" dirty="0"/>
          </a:p>
          <a:p>
            <a:r>
              <a:rPr lang="de-CH" dirty="0"/>
              <a:t>Ersetzen Sie das Beispiel mit einem aktuellen eigenen Praxisbeispiel.</a:t>
            </a:r>
          </a:p>
          <a:p>
            <a:endParaRPr lang="de-CH" dirty="0"/>
          </a:p>
          <a:p>
            <a:r>
              <a:rPr lang="de-CH" dirty="0"/>
              <a:t>Motionstext: https://gruene-so.ch/wp-content/uploads/sites/2/2021/01/Motion_AutofreieSonntage.pdf (abgerufen am 22. Juni 2023)</a:t>
            </a:r>
          </a:p>
        </p:txBody>
      </p:sp>
      <p:sp>
        <p:nvSpPr>
          <p:cNvPr id="4" name="Foliennummernplatzhalter 3"/>
          <p:cNvSpPr>
            <a:spLocks noGrp="1"/>
          </p:cNvSpPr>
          <p:nvPr>
            <p:ph type="sldNum" sz="quarter" idx="5"/>
          </p:nvPr>
        </p:nvSpPr>
        <p:spPr/>
        <p:txBody>
          <a:bodyPr/>
          <a:lstStyle/>
          <a:p>
            <a:fld id="{B4A389DC-B868-4A76-93F1-E20505CB5D10}" type="slidenum">
              <a:rPr lang="de-CH" smtClean="0"/>
              <a:pPr/>
              <a:t>38</a:t>
            </a:fld>
            <a:endParaRPr lang="de-CH"/>
          </a:p>
        </p:txBody>
      </p:sp>
    </p:spTree>
    <p:extLst>
      <p:ext uri="{BB962C8B-B14F-4D97-AF65-F5344CB8AC3E}">
        <p14:creationId xmlns:p14="http://schemas.microsoft.com/office/powerpoint/2010/main" val="2911964695"/>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CH" dirty="0"/>
          </a:p>
        </p:txBody>
      </p:sp>
      <p:sp>
        <p:nvSpPr>
          <p:cNvPr id="4" name="Foliennummernplatzhalter 3"/>
          <p:cNvSpPr>
            <a:spLocks noGrp="1"/>
          </p:cNvSpPr>
          <p:nvPr>
            <p:ph type="sldNum" sz="quarter" idx="10"/>
          </p:nvPr>
        </p:nvSpPr>
        <p:spPr/>
        <p:txBody>
          <a:bodyPr/>
          <a:lstStyle/>
          <a:p>
            <a:fld id="{B4A389DC-B868-4A76-93F1-E20505CB5D10}" type="slidenum">
              <a:rPr lang="de-CH" smtClean="0"/>
              <a:pPr/>
              <a:t>39</a:t>
            </a:fld>
            <a:endParaRPr lang="de-CH" dirty="0"/>
          </a:p>
        </p:txBody>
      </p:sp>
    </p:spTree>
    <p:extLst>
      <p:ext uri="{BB962C8B-B14F-4D97-AF65-F5344CB8AC3E}">
        <p14:creationId xmlns:p14="http://schemas.microsoft.com/office/powerpoint/2010/main" val="3723880654"/>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CH" dirty="0"/>
          </a:p>
        </p:txBody>
      </p:sp>
      <p:sp>
        <p:nvSpPr>
          <p:cNvPr id="4" name="Foliennummernplatzhalter 3"/>
          <p:cNvSpPr>
            <a:spLocks noGrp="1"/>
          </p:cNvSpPr>
          <p:nvPr>
            <p:ph type="sldNum" sz="quarter" idx="10"/>
          </p:nvPr>
        </p:nvSpPr>
        <p:spPr/>
        <p:txBody>
          <a:bodyPr/>
          <a:lstStyle/>
          <a:p>
            <a:fld id="{B4A389DC-B868-4A76-93F1-E20505CB5D10}" type="slidenum">
              <a:rPr lang="de-CH" smtClean="0"/>
              <a:pPr/>
              <a:t>41</a:t>
            </a:fld>
            <a:endParaRPr lang="de-CH"/>
          </a:p>
        </p:txBody>
      </p:sp>
    </p:spTree>
    <p:extLst>
      <p:ext uri="{BB962C8B-B14F-4D97-AF65-F5344CB8AC3E}">
        <p14:creationId xmlns:p14="http://schemas.microsoft.com/office/powerpoint/2010/main" val="343380282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de-CH" dirty="0"/>
          </a:p>
        </p:txBody>
      </p:sp>
      <p:sp>
        <p:nvSpPr>
          <p:cNvPr id="4" name="Foliennummernplatzhalter 3"/>
          <p:cNvSpPr>
            <a:spLocks noGrp="1"/>
          </p:cNvSpPr>
          <p:nvPr>
            <p:ph type="sldNum" sz="quarter" idx="10"/>
          </p:nvPr>
        </p:nvSpPr>
        <p:spPr/>
        <p:txBody>
          <a:bodyPr/>
          <a:lstStyle/>
          <a:p>
            <a:fld id="{B4A389DC-B868-4A76-93F1-E20505CB5D10}" type="slidenum">
              <a:rPr lang="de-CH" smtClean="0"/>
              <a:pPr/>
              <a:t>9</a:t>
            </a:fld>
            <a:endParaRPr lang="de-CH"/>
          </a:p>
        </p:txBody>
      </p:sp>
    </p:spTree>
    <p:extLst>
      <p:ext uri="{BB962C8B-B14F-4D97-AF65-F5344CB8AC3E}">
        <p14:creationId xmlns:p14="http://schemas.microsoft.com/office/powerpoint/2010/main" val="4110756282"/>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CH" dirty="0"/>
          </a:p>
        </p:txBody>
      </p:sp>
      <p:sp>
        <p:nvSpPr>
          <p:cNvPr id="4" name="Foliennummernplatzhalter 3"/>
          <p:cNvSpPr>
            <a:spLocks noGrp="1"/>
          </p:cNvSpPr>
          <p:nvPr>
            <p:ph type="sldNum" sz="quarter" idx="5"/>
          </p:nvPr>
        </p:nvSpPr>
        <p:spPr/>
        <p:txBody>
          <a:bodyPr/>
          <a:lstStyle/>
          <a:p>
            <a:fld id="{B4A389DC-B868-4A76-93F1-E20505CB5D10}" type="slidenum">
              <a:rPr lang="de-CH" smtClean="0"/>
              <a:pPr/>
              <a:t>44</a:t>
            </a:fld>
            <a:endParaRPr lang="de-CH"/>
          </a:p>
        </p:txBody>
      </p:sp>
    </p:spTree>
    <p:extLst>
      <p:ext uri="{BB962C8B-B14F-4D97-AF65-F5344CB8AC3E}">
        <p14:creationId xmlns:p14="http://schemas.microsoft.com/office/powerpoint/2010/main" val="3050461219"/>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CH" b="1" dirty="0"/>
              <a:t>Hinweis an üK-Leitung:</a:t>
            </a:r>
          </a:p>
          <a:p>
            <a:endParaRPr lang="de-CH" dirty="0"/>
          </a:p>
          <a:p>
            <a:r>
              <a:rPr lang="de-CH" dirty="0"/>
              <a:t>Geben Sie das Datum für das Absolvieren des E-Tests und das Einreichen des Transferauftrags bekannt.</a:t>
            </a:r>
          </a:p>
          <a:p>
            <a:r>
              <a:rPr lang="de-CH" dirty="0"/>
              <a:t>Die Lernenden können sich mit dem Trainings-E-Test auf den benoteten E-Test vorbereiten.</a:t>
            </a:r>
          </a:p>
        </p:txBody>
      </p:sp>
      <p:sp>
        <p:nvSpPr>
          <p:cNvPr id="4" name="Foliennummernplatzhalter 3"/>
          <p:cNvSpPr>
            <a:spLocks noGrp="1"/>
          </p:cNvSpPr>
          <p:nvPr>
            <p:ph type="sldNum" sz="quarter" idx="5"/>
          </p:nvPr>
        </p:nvSpPr>
        <p:spPr/>
        <p:txBody>
          <a:bodyPr/>
          <a:lstStyle/>
          <a:p>
            <a:fld id="{B4A389DC-B868-4A76-93F1-E20505CB5D10}" type="slidenum">
              <a:rPr lang="de-CH" smtClean="0"/>
              <a:pPr/>
              <a:t>45</a:t>
            </a:fld>
            <a:endParaRPr lang="de-CH"/>
          </a:p>
        </p:txBody>
      </p:sp>
    </p:spTree>
    <p:extLst>
      <p:ext uri="{BB962C8B-B14F-4D97-AF65-F5344CB8AC3E}">
        <p14:creationId xmlns:p14="http://schemas.microsoft.com/office/powerpoint/2010/main" val="170358177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CH" dirty="0"/>
          </a:p>
        </p:txBody>
      </p:sp>
      <p:sp>
        <p:nvSpPr>
          <p:cNvPr id="4" name="Foliennummernplatzhalter 3"/>
          <p:cNvSpPr>
            <a:spLocks noGrp="1"/>
          </p:cNvSpPr>
          <p:nvPr>
            <p:ph type="sldNum" sz="quarter" idx="5"/>
          </p:nvPr>
        </p:nvSpPr>
        <p:spPr/>
        <p:txBody>
          <a:bodyPr/>
          <a:lstStyle/>
          <a:p>
            <a:fld id="{B4A389DC-B868-4A76-93F1-E20505CB5D10}" type="slidenum">
              <a:rPr lang="de-CH" smtClean="0"/>
              <a:pPr/>
              <a:t>10</a:t>
            </a:fld>
            <a:endParaRPr lang="de-CH"/>
          </a:p>
        </p:txBody>
      </p:sp>
    </p:spTree>
    <p:extLst>
      <p:ext uri="{BB962C8B-B14F-4D97-AF65-F5344CB8AC3E}">
        <p14:creationId xmlns:p14="http://schemas.microsoft.com/office/powerpoint/2010/main" val="417681542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CH" b="1" dirty="0"/>
              <a:t>Hinweis üK-Leitung</a:t>
            </a:r>
            <a:r>
              <a:rPr lang="de-CH" dirty="0"/>
              <a:t>:</a:t>
            </a:r>
          </a:p>
          <a:p>
            <a:endParaRPr lang="de-CH" dirty="0"/>
          </a:p>
          <a:p>
            <a:r>
              <a:rPr lang="de-CH" dirty="0"/>
              <a:t>Sammeln Sie mit den Lernenden, was diese zum Thema Organigramm bereits wissen.</a:t>
            </a:r>
          </a:p>
        </p:txBody>
      </p:sp>
      <p:sp>
        <p:nvSpPr>
          <p:cNvPr id="4" name="Foliennummernplatzhalter 3"/>
          <p:cNvSpPr>
            <a:spLocks noGrp="1"/>
          </p:cNvSpPr>
          <p:nvPr>
            <p:ph type="sldNum" sz="quarter" idx="5"/>
          </p:nvPr>
        </p:nvSpPr>
        <p:spPr/>
        <p:txBody>
          <a:bodyPr/>
          <a:lstStyle/>
          <a:p>
            <a:fld id="{B4A389DC-B868-4A76-93F1-E20505CB5D10}" type="slidenum">
              <a:rPr lang="de-CH" smtClean="0"/>
              <a:pPr/>
              <a:t>12</a:t>
            </a:fld>
            <a:endParaRPr lang="de-CH"/>
          </a:p>
        </p:txBody>
      </p:sp>
    </p:spTree>
    <p:extLst>
      <p:ext uri="{BB962C8B-B14F-4D97-AF65-F5344CB8AC3E}">
        <p14:creationId xmlns:p14="http://schemas.microsoft.com/office/powerpoint/2010/main" val="205167123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CH" b="1" dirty="0"/>
              <a:t>Hinweis üK-Leitung:</a:t>
            </a:r>
          </a:p>
          <a:p>
            <a:endParaRPr lang="de-CH" dirty="0"/>
          </a:p>
          <a:p>
            <a:r>
              <a:rPr lang="de-CH" dirty="0"/>
              <a:t>Sie können das Organigramm auch mit einem aus Ihrem Kanton ersetzen.</a:t>
            </a:r>
          </a:p>
          <a:p>
            <a:r>
              <a:rPr lang="de-CH" dirty="0"/>
              <a:t>Hier finden Sie das Original: https://www.ur.ch/uebersichtverwaltung (aufgerufen am 20.06.2023)</a:t>
            </a:r>
          </a:p>
        </p:txBody>
      </p:sp>
      <p:sp>
        <p:nvSpPr>
          <p:cNvPr id="4" name="Foliennummernplatzhalter 3"/>
          <p:cNvSpPr>
            <a:spLocks noGrp="1"/>
          </p:cNvSpPr>
          <p:nvPr>
            <p:ph type="sldNum" sz="quarter" idx="5"/>
          </p:nvPr>
        </p:nvSpPr>
        <p:spPr/>
        <p:txBody>
          <a:bodyPr/>
          <a:lstStyle/>
          <a:p>
            <a:fld id="{B4A389DC-B868-4A76-93F1-E20505CB5D10}" type="slidenum">
              <a:rPr lang="de-CH" smtClean="0"/>
              <a:pPr/>
              <a:t>13</a:t>
            </a:fld>
            <a:endParaRPr lang="de-CH"/>
          </a:p>
        </p:txBody>
      </p:sp>
    </p:spTree>
    <p:extLst>
      <p:ext uri="{BB962C8B-B14F-4D97-AF65-F5344CB8AC3E}">
        <p14:creationId xmlns:p14="http://schemas.microsoft.com/office/powerpoint/2010/main" val="179710487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CH" b="1" dirty="0"/>
              <a:t>Hinweis üK-Leitung:</a:t>
            </a:r>
          </a:p>
          <a:p>
            <a:endParaRPr lang="de-CH" dirty="0"/>
          </a:p>
          <a:p>
            <a:r>
              <a:rPr lang="de-CH" dirty="0"/>
              <a:t>Sie können das Organigramm auch mit einem aus einer anderen Gemeinde ersetzen.</a:t>
            </a:r>
          </a:p>
          <a:p>
            <a:r>
              <a:rPr lang="de-CH" dirty="0"/>
              <a:t>Hier finden Sie das Original: https://www.wolfhalden.ch/public/upload/assets/1179/Organigramm%20%28Stand%2001.06.2023%29.pdf?fp=2 (aufgerufen am 20.06.2023)</a:t>
            </a:r>
          </a:p>
        </p:txBody>
      </p:sp>
      <p:sp>
        <p:nvSpPr>
          <p:cNvPr id="4" name="Foliennummernplatzhalter 3"/>
          <p:cNvSpPr>
            <a:spLocks noGrp="1"/>
          </p:cNvSpPr>
          <p:nvPr>
            <p:ph type="sldNum" sz="quarter" idx="5"/>
          </p:nvPr>
        </p:nvSpPr>
        <p:spPr/>
        <p:txBody>
          <a:bodyPr/>
          <a:lstStyle/>
          <a:p>
            <a:fld id="{B4A389DC-B868-4A76-93F1-E20505CB5D10}" type="slidenum">
              <a:rPr lang="de-CH" smtClean="0"/>
              <a:pPr/>
              <a:t>14</a:t>
            </a:fld>
            <a:endParaRPr lang="de-CH"/>
          </a:p>
        </p:txBody>
      </p:sp>
    </p:spTree>
    <p:extLst>
      <p:ext uri="{BB962C8B-B14F-4D97-AF65-F5344CB8AC3E}">
        <p14:creationId xmlns:p14="http://schemas.microsoft.com/office/powerpoint/2010/main" val="167303712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CH" b="1" dirty="0"/>
              <a:t>Hinweis üK-Leitung:</a:t>
            </a:r>
          </a:p>
          <a:p>
            <a:endParaRPr lang="de-CH" dirty="0"/>
          </a:p>
          <a:p>
            <a:r>
              <a:rPr lang="de-CH" dirty="0"/>
              <a:t>Thematisieren Sie die Stabs- und Linienstellen. Nehmen Sie hierzu die vorgestellten Organigramme zur Verdeutlichung. Machen Sie einige Beispiele.</a:t>
            </a:r>
          </a:p>
        </p:txBody>
      </p:sp>
      <p:sp>
        <p:nvSpPr>
          <p:cNvPr id="4" name="Foliennummernplatzhalter 3"/>
          <p:cNvSpPr>
            <a:spLocks noGrp="1"/>
          </p:cNvSpPr>
          <p:nvPr>
            <p:ph type="sldNum" sz="quarter" idx="5"/>
          </p:nvPr>
        </p:nvSpPr>
        <p:spPr/>
        <p:txBody>
          <a:bodyPr/>
          <a:lstStyle/>
          <a:p>
            <a:fld id="{B4A389DC-B868-4A76-93F1-E20505CB5D10}" type="slidenum">
              <a:rPr lang="de-CH" smtClean="0"/>
              <a:pPr/>
              <a:t>17</a:t>
            </a:fld>
            <a:endParaRPr lang="de-CH"/>
          </a:p>
        </p:txBody>
      </p:sp>
    </p:spTree>
    <p:extLst>
      <p:ext uri="{BB962C8B-B14F-4D97-AF65-F5344CB8AC3E}">
        <p14:creationId xmlns:p14="http://schemas.microsoft.com/office/powerpoint/2010/main" val="25266386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CH" b="1" dirty="0"/>
              <a:t>Hinweis üK-Leitung:</a:t>
            </a:r>
          </a:p>
          <a:p>
            <a:endParaRPr lang="de-CH" dirty="0"/>
          </a:p>
          <a:p>
            <a:r>
              <a:rPr lang="de-CH" dirty="0"/>
              <a:t>Thematisieren Sie den Dienstweg und die Weisungskompetenz. Nehmen Sie hierzu die vorgestellten Organigramme zur Verdeutlichung. Machen Sie einige Beispiele.</a:t>
            </a:r>
          </a:p>
          <a:p>
            <a:endParaRPr lang="de-CH" dirty="0"/>
          </a:p>
        </p:txBody>
      </p:sp>
      <p:sp>
        <p:nvSpPr>
          <p:cNvPr id="4" name="Foliennummernplatzhalter 3"/>
          <p:cNvSpPr>
            <a:spLocks noGrp="1"/>
          </p:cNvSpPr>
          <p:nvPr>
            <p:ph type="sldNum" sz="quarter" idx="5"/>
          </p:nvPr>
        </p:nvSpPr>
        <p:spPr/>
        <p:txBody>
          <a:bodyPr/>
          <a:lstStyle/>
          <a:p>
            <a:fld id="{B4A389DC-B868-4A76-93F1-E20505CB5D10}" type="slidenum">
              <a:rPr lang="de-CH" smtClean="0"/>
              <a:pPr/>
              <a:t>18</a:t>
            </a:fld>
            <a:endParaRPr lang="de-CH"/>
          </a:p>
        </p:txBody>
      </p:sp>
    </p:spTree>
    <p:extLst>
      <p:ext uri="{BB962C8B-B14F-4D97-AF65-F5344CB8AC3E}">
        <p14:creationId xmlns:p14="http://schemas.microsoft.com/office/powerpoint/2010/main" val="420239205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12" name="Rechteck 11"/>
          <p:cNvSpPr/>
          <p:nvPr userDrawn="1"/>
        </p:nvSpPr>
        <p:spPr>
          <a:xfrm>
            <a:off x="0" y="2204864"/>
            <a:ext cx="12192000" cy="1368152"/>
          </a:xfrm>
          <a:prstGeom prst="rect">
            <a:avLst/>
          </a:prstGeom>
          <a:solidFill>
            <a:srgbClr val="EBEBE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CH" sz="1800"/>
          </a:p>
        </p:txBody>
      </p:sp>
      <p:sp>
        <p:nvSpPr>
          <p:cNvPr id="11" name="Rechteck 10"/>
          <p:cNvSpPr/>
          <p:nvPr userDrawn="1"/>
        </p:nvSpPr>
        <p:spPr>
          <a:xfrm>
            <a:off x="0" y="3618000"/>
            <a:ext cx="12192000" cy="3240000"/>
          </a:xfrm>
          <a:prstGeom prst="rect">
            <a:avLst/>
          </a:prstGeom>
          <a:solidFill>
            <a:srgbClr val="0082C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CH" sz="1800"/>
          </a:p>
        </p:txBody>
      </p:sp>
      <p:sp>
        <p:nvSpPr>
          <p:cNvPr id="2" name="Titel 1"/>
          <p:cNvSpPr>
            <a:spLocks noGrp="1"/>
          </p:cNvSpPr>
          <p:nvPr>
            <p:ph type="ctrTitle"/>
          </p:nvPr>
        </p:nvSpPr>
        <p:spPr>
          <a:xfrm>
            <a:off x="914400" y="2204864"/>
            <a:ext cx="10363200" cy="1395586"/>
          </a:xfrm>
        </p:spPr>
        <p:txBody>
          <a:bodyPr/>
          <a:lstStyle>
            <a:lvl1pPr>
              <a:defRPr b="1">
                <a:latin typeface="Calibri" panose="020F0502020204030204" pitchFamily="34" charset="0"/>
              </a:defRPr>
            </a:lvl1pPr>
          </a:lstStyle>
          <a:p>
            <a:r>
              <a:rPr lang="de-DE"/>
              <a:t>Mastertitelformat bearbeiten</a:t>
            </a:r>
            <a:endParaRPr lang="de-CH" dirty="0"/>
          </a:p>
        </p:txBody>
      </p:sp>
      <p:sp>
        <p:nvSpPr>
          <p:cNvPr id="3" name="Untertitel 2"/>
          <p:cNvSpPr>
            <a:spLocks noGrp="1"/>
          </p:cNvSpPr>
          <p:nvPr>
            <p:ph type="subTitle" idx="1"/>
          </p:nvPr>
        </p:nvSpPr>
        <p:spPr>
          <a:xfrm>
            <a:off x="1828800" y="3886200"/>
            <a:ext cx="8534400" cy="1752600"/>
          </a:xfrm>
        </p:spPr>
        <p:txBody>
          <a:bodyPr/>
          <a:lstStyle>
            <a:lvl1pPr marL="0" indent="0" algn="ctr">
              <a:buNone/>
              <a:defRPr>
                <a:solidFill>
                  <a:schemeClr val="bg1"/>
                </a:solidFill>
                <a:latin typeface="Calibri" panose="020F0502020204030204"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a:t>Master-Untertitelformat bearbeiten</a:t>
            </a:r>
            <a:endParaRPr lang="de-CH" dirty="0"/>
          </a:p>
        </p:txBody>
      </p:sp>
      <p:sp>
        <p:nvSpPr>
          <p:cNvPr id="6" name="Datumsplatzhalter 3"/>
          <p:cNvSpPr>
            <a:spLocks noGrp="1"/>
          </p:cNvSpPr>
          <p:nvPr>
            <p:ph type="dt" sz="half" idx="10"/>
          </p:nvPr>
        </p:nvSpPr>
        <p:spPr>
          <a:xfrm>
            <a:off x="274869" y="6356351"/>
            <a:ext cx="2844800" cy="365125"/>
          </a:xfrm>
        </p:spPr>
        <p:txBody>
          <a:bodyPr/>
          <a:lstStyle>
            <a:lvl1pPr>
              <a:defRPr>
                <a:latin typeface="Calibri" panose="020F0502020204030204" pitchFamily="34" charset="0"/>
              </a:defRPr>
            </a:lvl1pPr>
          </a:lstStyle>
          <a:p>
            <a:endParaRPr lang="de-CH" dirty="0"/>
          </a:p>
        </p:txBody>
      </p:sp>
      <p:sp>
        <p:nvSpPr>
          <p:cNvPr id="9" name="Fußzeilenplatzhalter 4"/>
          <p:cNvSpPr>
            <a:spLocks noGrp="1"/>
          </p:cNvSpPr>
          <p:nvPr>
            <p:ph type="ftr" sz="quarter" idx="11"/>
          </p:nvPr>
        </p:nvSpPr>
        <p:spPr>
          <a:xfrm>
            <a:off x="4165600" y="6356351"/>
            <a:ext cx="3860800" cy="365125"/>
          </a:xfrm>
        </p:spPr>
        <p:txBody>
          <a:bodyPr/>
          <a:lstStyle>
            <a:lvl1pPr>
              <a:defRPr>
                <a:latin typeface="Calibri" panose="020F0502020204030204" pitchFamily="34" charset="0"/>
              </a:defRPr>
            </a:lvl1pPr>
          </a:lstStyle>
          <a:p>
            <a:endParaRPr lang="de-CH" dirty="0"/>
          </a:p>
        </p:txBody>
      </p:sp>
      <p:sp>
        <p:nvSpPr>
          <p:cNvPr id="10" name="Foliennummernplatzhalter 5"/>
          <p:cNvSpPr>
            <a:spLocks noGrp="1"/>
          </p:cNvSpPr>
          <p:nvPr>
            <p:ph type="sldNum" sz="quarter" idx="12"/>
          </p:nvPr>
        </p:nvSpPr>
        <p:spPr>
          <a:xfrm>
            <a:off x="8737600" y="6356351"/>
            <a:ext cx="2844800" cy="365125"/>
          </a:xfrm>
        </p:spPr>
        <p:txBody>
          <a:bodyPr/>
          <a:lstStyle/>
          <a:p>
            <a:fld id="{87674F0A-37BA-4CE3-B1FD-DE57A7E2F2C6}" type="slidenum">
              <a:rPr lang="de-CH" smtClean="0"/>
              <a:pPr/>
              <a:t>‹Nr.›</a:t>
            </a:fld>
            <a:endParaRPr lang="de-CH" dirty="0"/>
          </a:p>
        </p:txBody>
      </p:sp>
      <p:sp>
        <p:nvSpPr>
          <p:cNvPr id="13" name="Textfeld 12"/>
          <p:cNvSpPr txBox="1"/>
          <p:nvPr userDrawn="1"/>
        </p:nvSpPr>
        <p:spPr>
          <a:xfrm>
            <a:off x="5135893" y="6381329"/>
            <a:ext cx="6720747" cy="246221"/>
          </a:xfrm>
          <a:prstGeom prst="rect">
            <a:avLst/>
          </a:prstGeom>
          <a:noFill/>
        </p:spPr>
        <p:txBody>
          <a:bodyPr wrap="square" rtlCol="0">
            <a:spAutoFit/>
          </a:bodyPr>
          <a:lstStyle/>
          <a:p>
            <a:pPr algn="r"/>
            <a:r>
              <a:rPr lang="de-CH" sz="1000" kern="1200" dirty="0">
                <a:solidFill>
                  <a:schemeClr val="bg1"/>
                </a:solidFill>
                <a:effectLst/>
                <a:latin typeface="Calibri" panose="020F0502020204030204" pitchFamily="34" charset="0"/>
                <a:ea typeface="+mn-ea"/>
                <a:cs typeface="+mn-cs"/>
              </a:rPr>
              <a:t>© Branche Öffentliche Verwaltung/Administration </a:t>
            </a:r>
            <a:r>
              <a:rPr lang="de-CH" sz="1000" kern="1200" dirty="0" err="1">
                <a:solidFill>
                  <a:schemeClr val="bg1"/>
                </a:solidFill>
                <a:effectLst/>
                <a:latin typeface="Calibri" panose="020F0502020204030204" pitchFamily="34" charset="0"/>
                <a:ea typeface="+mn-ea"/>
                <a:cs typeface="+mn-cs"/>
              </a:rPr>
              <a:t>publique</a:t>
            </a:r>
            <a:r>
              <a:rPr lang="de-CH" sz="1000" kern="1200" dirty="0">
                <a:solidFill>
                  <a:schemeClr val="bg1"/>
                </a:solidFill>
                <a:effectLst/>
                <a:latin typeface="Calibri" panose="020F0502020204030204" pitchFamily="34" charset="0"/>
                <a:ea typeface="+mn-ea"/>
                <a:cs typeface="+mn-cs"/>
              </a:rPr>
              <a:t>/</a:t>
            </a:r>
            <a:r>
              <a:rPr lang="de-CH" sz="1000" kern="1200" dirty="0" err="1">
                <a:solidFill>
                  <a:schemeClr val="bg1"/>
                </a:solidFill>
                <a:effectLst/>
                <a:latin typeface="Calibri" panose="020F0502020204030204" pitchFamily="34" charset="0"/>
                <a:ea typeface="+mn-ea"/>
                <a:cs typeface="+mn-cs"/>
              </a:rPr>
              <a:t>Amministrazione</a:t>
            </a:r>
            <a:r>
              <a:rPr lang="de-CH" sz="1000" kern="1200" dirty="0">
                <a:solidFill>
                  <a:schemeClr val="bg1"/>
                </a:solidFill>
                <a:effectLst/>
                <a:latin typeface="Calibri" panose="020F0502020204030204" pitchFamily="34" charset="0"/>
                <a:ea typeface="+mn-ea"/>
                <a:cs typeface="+mn-cs"/>
              </a:rPr>
              <a:t> </a:t>
            </a:r>
            <a:r>
              <a:rPr lang="de-CH" sz="1000" kern="1200" dirty="0" err="1">
                <a:solidFill>
                  <a:schemeClr val="bg1"/>
                </a:solidFill>
                <a:effectLst/>
                <a:latin typeface="Calibri" panose="020F0502020204030204" pitchFamily="34" charset="0"/>
                <a:ea typeface="+mn-ea"/>
                <a:cs typeface="+mn-cs"/>
              </a:rPr>
              <a:t>pubblica</a:t>
            </a:r>
            <a:endParaRPr lang="de-CH" sz="1000" kern="1200" dirty="0">
              <a:solidFill>
                <a:schemeClr val="bg1"/>
              </a:solidFill>
              <a:effectLst/>
              <a:latin typeface="Calibri" panose="020F0502020204030204" pitchFamily="34" charset="0"/>
              <a:ea typeface="+mn-ea"/>
              <a:cs typeface="+mn-cs"/>
            </a:endParaRPr>
          </a:p>
        </p:txBody>
      </p:sp>
      <p:sp>
        <p:nvSpPr>
          <p:cNvPr id="14" name="Textfeld 13"/>
          <p:cNvSpPr txBox="1"/>
          <p:nvPr userDrawn="1"/>
        </p:nvSpPr>
        <p:spPr>
          <a:xfrm>
            <a:off x="2447595" y="6390715"/>
            <a:ext cx="2208245" cy="246221"/>
          </a:xfrm>
          <a:prstGeom prst="rect">
            <a:avLst/>
          </a:prstGeom>
          <a:noFill/>
        </p:spPr>
        <p:txBody>
          <a:bodyPr wrap="square" rtlCol="0">
            <a:spAutoFit/>
          </a:bodyPr>
          <a:lstStyle/>
          <a:p>
            <a:pPr algn="l"/>
            <a:r>
              <a:rPr lang="de-CH" sz="1000" kern="1200" dirty="0">
                <a:solidFill>
                  <a:schemeClr val="bg1"/>
                </a:solidFill>
                <a:effectLst/>
                <a:latin typeface="Calibri" panose="020F0502020204030204" pitchFamily="34" charset="0"/>
                <a:ea typeface="+mn-ea"/>
                <a:cs typeface="+mn-cs"/>
              </a:rPr>
              <a:t>www.ov-ap.ch</a:t>
            </a:r>
          </a:p>
        </p:txBody>
      </p:sp>
      <p:pic>
        <p:nvPicPr>
          <p:cNvPr id="15" name="Grafik 1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 y="4643160"/>
            <a:ext cx="2567609" cy="2204864"/>
          </a:xfrm>
          <a:prstGeom prst="rect">
            <a:avLst/>
          </a:prstGeom>
        </p:spPr>
      </p:pic>
      <p:pic>
        <p:nvPicPr>
          <p:cNvPr id="7" name="Grafik 6">
            <a:extLst>
              <a:ext uri="{FF2B5EF4-FFF2-40B4-BE49-F238E27FC236}">
                <a16:creationId xmlns:a16="http://schemas.microsoft.com/office/drawing/2014/main" id="{2F9A72B0-5429-4EE5-A60D-797BEB3552AD}"/>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9480376" y="213897"/>
            <a:ext cx="2484706" cy="720000"/>
          </a:xfrm>
          <a:prstGeom prst="rect">
            <a:avLst/>
          </a:prstGeom>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Mastertitelformat bearbeiten</a:t>
            </a:r>
            <a:endParaRPr lang="de-CH"/>
          </a:p>
        </p:txBody>
      </p:sp>
      <p:sp>
        <p:nvSpPr>
          <p:cNvPr id="3" name="Vertikaler Textplatzhalter 2"/>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4" name="Datumsplatzhalter 3"/>
          <p:cNvSpPr>
            <a:spLocks noGrp="1"/>
          </p:cNvSpPr>
          <p:nvPr>
            <p:ph type="dt" sz="half" idx="10"/>
          </p:nvPr>
        </p:nvSpPr>
        <p:spPr/>
        <p:txBody>
          <a:bodyPr/>
          <a:lstStyle/>
          <a:p>
            <a:endParaRPr lang="de-CH"/>
          </a:p>
        </p:txBody>
      </p:sp>
      <p:sp>
        <p:nvSpPr>
          <p:cNvPr id="5" name="Fußzeilenplatzhalter 4"/>
          <p:cNvSpPr>
            <a:spLocks noGrp="1"/>
          </p:cNvSpPr>
          <p:nvPr>
            <p:ph type="ftr" sz="quarter" idx="11"/>
          </p:nvPr>
        </p:nvSpPr>
        <p:spPr/>
        <p:txBody>
          <a:bodyPr/>
          <a:lstStyle/>
          <a:p>
            <a:endParaRPr lang="de-CH"/>
          </a:p>
        </p:txBody>
      </p:sp>
      <p:sp>
        <p:nvSpPr>
          <p:cNvPr id="6" name="Foliennummernplatzhalter 5"/>
          <p:cNvSpPr>
            <a:spLocks noGrp="1"/>
          </p:cNvSpPr>
          <p:nvPr>
            <p:ph type="sldNum" sz="quarter" idx="12"/>
          </p:nvPr>
        </p:nvSpPr>
        <p:spPr/>
        <p:txBody>
          <a:bodyPr/>
          <a:lstStyle/>
          <a:p>
            <a:fld id="{87674F0A-37BA-4CE3-B1FD-DE57A7E2F2C6}" type="slidenum">
              <a:rPr lang="de-CH" smtClean="0"/>
              <a:pPr/>
              <a:t>‹Nr.›</a:t>
            </a:fld>
            <a:endParaRPr lang="de-CH"/>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8839200" y="274639"/>
            <a:ext cx="2743200" cy="5851525"/>
          </a:xfrm>
        </p:spPr>
        <p:txBody>
          <a:bodyPr vert="eaVert"/>
          <a:lstStyle/>
          <a:p>
            <a:r>
              <a:rPr lang="de-DE"/>
              <a:t>Mastertitelformat bearbeiten</a:t>
            </a:r>
            <a:endParaRPr lang="de-CH"/>
          </a:p>
        </p:txBody>
      </p:sp>
      <p:sp>
        <p:nvSpPr>
          <p:cNvPr id="3" name="Vertikaler Textplatzhalter 2"/>
          <p:cNvSpPr>
            <a:spLocks noGrp="1"/>
          </p:cNvSpPr>
          <p:nvPr>
            <p:ph type="body" orient="vert" idx="1"/>
          </p:nvPr>
        </p:nvSpPr>
        <p:spPr>
          <a:xfrm>
            <a:off x="609600" y="274639"/>
            <a:ext cx="8026400" cy="5851525"/>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4" name="Datumsplatzhalter 3"/>
          <p:cNvSpPr>
            <a:spLocks noGrp="1"/>
          </p:cNvSpPr>
          <p:nvPr>
            <p:ph type="dt" sz="half" idx="10"/>
          </p:nvPr>
        </p:nvSpPr>
        <p:spPr/>
        <p:txBody>
          <a:bodyPr/>
          <a:lstStyle/>
          <a:p>
            <a:endParaRPr lang="de-CH"/>
          </a:p>
        </p:txBody>
      </p:sp>
      <p:sp>
        <p:nvSpPr>
          <p:cNvPr id="5" name="Fußzeilenplatzhalter 4"/>
          <p:cNvSpPr>
            <a:spLocks noGrp="1"/>
          </p:cNvSpPr>
          <p:nvPr>
            <p:ph type="ftr" sz="quarter" idx="11"/>
          </p:nvPr>
        </p:nvSpPr>
        <p:spPr/>
        <p:txBody>
          <a:bodyPr/>
          <a:lstStyle/>
          <a:p>
            <a:endParaRPr lang="de-CH"/>
          </a:p>
        </p:txBody>
      </p:sp>
      <p:sp>
        <p:nvSpPr>
          <p:cNvPr id="6" name="Foliennummernplatzhalter 5"/>
          <p:cNvSpPr>
            <a:spLocks noGrp="1"/>
          </p:cNvSpPr>
          <p:nvPr>
            <p:ph type="sldNum" sz="quarter" idx="12"/>
          </p:nvPr>
        </p:nvSpPr>
        <p:spPr/>
        <p:txBody>
          <a:bodyPr/>
          <a:lstStyle/>
          <a:p>
            <a:fld id="{87674F0A-37BA-4CE3-B1FD-DE57A7E2F2C6}" type="slidenum">
              <a:rPr lang="de-CH" smtClean="0"/>
              <a:pPr/>
              <a:t>‹Nr.›</a:t>
            </a:fld>
            <a:endParaRPr lang="de-CH"/>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914400" y="2130426"/>
            <a:ext cx="10363200" cy="1470025"/>
          </a:xfrm>
        </p:spPr>
        <p:txBody>
          <a:bodyPr/>
          <a:lstStyle/>
          <a:p>
            <a:r>
              <a:rPr lang="de-DE"/>
              <a:t>Titelmasterformat durch Klicken bearbeiten</a:t>
            </a:r>
            <a:endParaRPr lang="de-CH"/>
          </a:p>
        </p:txBody>
      </p:sp>
      <p:sp>
        <p:nvSpPr>
          <p:cNvPr id="3" name="Untertitel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a:t>Formatvorlage des Untertitelmasters durch Klicken bearbeiten</a:t>
            </a:r>
            <a:endParaRPr lang="de-CH"/>
          </a:p>
        </p:txBody>
      </p:sp>
      <p:sp>
        <p:nvSpPr>
          <p:cNvPr id="4" name="Datumsplatzhalter 3"/>
          <p:cNvSpPr>
            <a:spLocks noGrp="1"/>
          </p:cNvSpPr>
          <p:nvPr>
            <p:ph type="dt" sz="half" idx="10"/>
          </p:nvPr>
        </p:nvSpPr>
        <p:spPr/>
        <p:txBody>
          <a:bodyPr/>
          <a:lstStyle/>
          <a:p>
            <a:endParaRPr lang="de-CH"/>
          </a:p>
        </p:txBody>
      </p:sp>
      <p:sp>
        <p:nvSpPr>
          <p:cNvPr id="5" name="Fußzeilenplatzhalter 4"/>
          <p:cNvSpPr>
            <a:spLocks noGrp="1"/>
          </p:cNvSpPr>
          <p:nvPr>
            <p:ph type="ftr" sz="quarter" idx="11"/>
          </p:nvPr>
        </p:nvSpPr>
        <p:spPr/>
        <p:txBody>
          <a:bodyPr/>
          <a:lstStyle/>
          <a:p>
            <a:endParaRPr lang="de-CH"/>
          </a:p>
        </p:txBody>
      </p:sp>
      <p:sp>
        <p:nvSpPr>
          <p:cNvPr id="6" name="Foliennummernplatzhalter 5"/>
          <p:cNvSpPr>
            <a:spLocks noGrp="1"/>
          </p:cNvSpPr>
          <p:nvPr>
            <p:ph type="sldNum" sz="quarter" idx="12"/>
          </p:nvPr>
        </p:nvSpPr>
        <p:spPr/>
        <p:txBody>
          <a:bodyPr/>
          <a:lstStyle/>
          <a:p>
            <a:fld id="{96883DD5-C3DA-4CA9-B8E4-0EE8BDD3D8BD}" type="slidenum">
              <a:rPr lang="de-CH" smtClean="0"/>
              <a:pPr/>
              <a:t>‹Nr.›</a:t>
            </a:fld>
            <a:endParaRPr lang="de-CH"/>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endParaRPr lang="de-CH"/>
          </a:p>
        </p:txBody>
      </p:sp>
      <p:sp>
        <p:nvSpPr>
          <p:cNvPr id="3" name="Inhaltsplatzhalter 2"/>
          <p:cNvSpPr>
            <a:spLocks noGrp="1"/>
          </p:cNvSpPr>
          <p:nvPr>
            <p:ph idx="1"/>
          </p:nvPr>
        </p:nvSpPr>
        <p:spPr/>
        <p:txBody>
          <a:body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4" name="Datumsplatzhalter 3"/>
          <p:cNvSpPr>
            <a:spLocks noGrp="1"/>
          </p:cNvSpPr>
          <p:nvPr>
            <p:ph type="dt" sz="half" idx="10"/>
          </p:nvPr>
        </p:nvSpPr>
        <p:spPr/>
        <p:txBody>
          <a:bodyPr/>
          <a:lstStyle/>
          <a:p>
            <a:endParaRPr lang="de-CH"/>
          </a:p>
        </p:txBody>
      </p:sp>
      <p:sp>
        <p:nvSpPr>
          <p:cNvPr id="5" name="Fußzeilenplatzhalter 4"/>
          <p:cNvSpPr>
            <a:spLocks noGrp="1"/>
          </p:cNvSpPr>
          <p:nvPr>
            <p:ph type="ftr" sz="quarter" idx="11"/>
          </p:nvPr>
        </p:nvSpPr>
        <p:spPr/>
        <p:txBody>
          <a:bodyPr/>
          <a:lstStyle/>
          <a:p>
            <a:endParaRPr lang="de-CH"/>
          </a:p>
        </p:txBody>
      </p:sp>
      <p:sp>
        <p:nvSpPr>
          <p:cNvPr id="6" name="Foliennummernplatzhalter 5"/>
          <p:cNvSpPr>
            <a:spLocks noGrp="1"/>
          </p:cNvSpPr>
          <p:nvPr>
            <p:ph type="sldNum" sz="quarter" idx="12"/>
          </p:nvPr>
        </p:nvSpPr>
        <p:spPr/>
        <p:txBody>
          <a:bodyPr/>
          <a:lstStyle/>
          <a:p>
            <a:fld id="{96883DD5-C3DA-4CA9-B8E4-0EE8BDD3D8BD}" type="slidenum">
              <a:rPr lang="de-CH" smtClean="0"/>
              <a:pPr/>
              <a:t>‹Nr.›</a:t>
            </a:fld>
            <a:endParaRPr lang="de-CH"/>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963084" y="4406901"/>
            <a:ext cx="10363200" cy="1362075"/>
          </a:xfrm>
        </p:spPr>
        <p:txBody>
          <a:bodyPr anchor="t"/>
          <a:lstStyle>
            <a:lvl1pPr algn="l">
              <a:defRPr sz="4000" b="1" cap="all"/>
            </a:lvl1pPr>
          </a:lstStyle>
          <a:p>
            <a:r>
              <a:rPr lang="de-DE"/>
              <a:t>Titelmasterformat durch Klicken bearbeiten</a:t>
            </a:r>
            <a:endParaRPr lang="de-CH"/>
          </a:p>
        </p:txBody>
      </p:sp>
      <p:sp>
        <p:nvSpPr>
          <p:cNvPr id="3" name="Textplatzhalt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Textmasterformate durch Klicken bearbeiten</a:t>
            </a:r>
          </a:p>
        </p:txBody>
      </p:sp>
      <p:sp>
        <p:nvSpPr>
          <p:cNvPr id="4" name="Datumsplatzhalter 3"/>
          <p:cNvSpPr>
            <a:spLocks noGrp="1"/>
          </p:cNvSpPr>
          <p:nvPr>
            <p:ph type="dt" sz="half" idx="10"/>
          </p:nvPr>
        </p:nvSpPr>
        <p:spPr/>
        <p:txBody>
          <a:bodyPr/>
          <a:lstStyle/>
          <a:p>
            <a:endParaRPr lang="de-CH"/>
          </a:p>
        </p:txBody>
      </p:sp>
      <p:sp>
        <p:nvSpPr>
          <p:cNvPr id="5" name="Fußzeilenplatzhalter 4"/>
          <p:cNvSpPr>
            <a:spLocks noGrp="1"/>
          </p:cNvSpPr>
          <p:nvPr>
            <p:ph type="ftr" sz="quarter" idx="11"/>
          </p:nvPr>
        </p:nvSpPr>
        <p:spPr/>
        <p:txBody>
          <a:bodyPr/>
          <a:lstStyle/>
          <a:p>
            <a:endParaRPr lang="de-CH"/>
          </a:p>
        </p:txBody>
      </p:sp>
      <p:sp>
        <p:nvSpPr>
          <p:cNvPr id="6" name="Foliennummernplatzhalter 5"/>
          <p:cNvSpPr>
            <a:spLocks noGrp="1"/>
          </p:cNvSpPr>
          <p:nvPr>
            <p:ph type="sldNum" sz="quarter" idx="12"/>
          </p:nvPr>
        </p:nvSpPr>
        <p:spPr/>
        <p:txBody>
          <a:bodyPr/>
          <a:lstStyle/>
          <a:p>
            <a:fld id="{96883DD5-C3DA-4CA9-B8E4-0EE8BDD3D8BD}" type="slidenum">
              <a:rPr lang="de-CH" smtClean="0"/>
              <a:pPr/>
              <a:t>‹Nr.›</a:t>
            </a:fld>
            <a:endParaRPr lang="de-CH"/>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solidFill>
                  <a:srgbClr val="FF0000"/>
                </a:solidFill>
              </a:defRPr>
            </a:lvl1pPr>
          </a:lstStyle>
          <a:p>
            <a:r>
              <a:rPr lang="de-DE" dirty="0"/>
              <a:t>Titelmasterformat durch Klicken bearbeiten</a:t>
            </a:r>
            <a:endParaRPr lang="de-CH" dirty="0"/>
          </a:p>
        </p:txBody>
      </p:sp>
      <p:sp>
        <p:nvSpPr>
          <p:cNvPr id="3" name="Inhaltsplatzhalt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4" name="Inhaltsplatzhalt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5" name="Datumsplatzhalter 4"/>
          <p:cNvSpPr>
            <a:spLocks noGrp="1"/>
          </p:cNvSpPr>
          <p:nvPr>
            <p:ph type="dt" sz="half" idx="10"/>
          </p:nvPr>
        </p:nvSpPr>
        <p:spPr/>
        <p:txBody>
          <a:bodyPr/>
          <a:lstStyle/>
          <a:p>
            <a:endParaRPr lang="de-CH"/>
          </a:p>
        </p:txBody>
      </p:sp>
      <p:sp>
        <p:nvSpPr>
          <p:cNvPr id="6" name="Fußzeilenplatzhalter 5"/>
          <p:cNvSpPr>
            <a:spLocks noGrp="1"/>
          </p:cNvSpPr>
          <p:nvPr>
            <p:ph type="ftr" sz="quarter" idx="11"/>
          </p:nvPr>
        </p:nvSpPr>
        <p:spPr/>
        <p:txBody>
          <a:bodyPr/>
          <a:lstStyle/>
          <a:p>
            <a:endParaRPr lang="de-CH"/>
          </a:p>
        </p:txBody>
      </p:sp>
      <p:sp>
        <p:nvSpPr>
          <p:cNvPr id="7" name="Foliennummernplatzhalter 6"/>
          <p:cNvSpPr>
            <a:spLocks noGrp="1"/>
          </p:cNvSpPr>
          <p:nvPr>
            <p:ph type="sldNum" sz="quarter" idx="12"/>
          </p:nvPr>
        </p:nvSpPr>
        <p:spPr/>
        <p:txBody>
          <a:bodyPr/>
          <a:lstStyle/>
          <a:p>
            <a:fld id="{96883DD5-C3DA-4CA9-B8E4-0EE8BDD3D8BD}" type="slidenum">
              <a:rPr lang="de-CH" smtClean="0"/>
              <a:pPr/>
              <a:t>‹Nr.›</a:t>
            </a:fld>
            <a:endParaRPr lang="de-CH"/>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de-DE"/>
              <a:t>Titelmasterformat durch Klicken bearbeiten</a:t>
            </a:r>
            <a:endParaRPr lang="de-CH"/>
          </a:p>
        </p:txBody>
      </p:sp>
      <p:sp>
        <p:nvSpPr>
          <p:cNvPr id="3" name="Textplatzhalt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4" name="Inhaltsplatzhalt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5" name="Textplatzhalt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6" name="Inhaltsplatzhalt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7" name="Datumsplatzhalter 6"/>
          <p:cNvSpPr>
            <a:spLocks noGrp="1"/>
          </p:cNvSpPr>
          <p:nvPr>
            <p:ph type="dt" sz="half" idx="10"/>
          </p:nvPr>
        </p:nvSpPr>
        <p:spPr/>
        <p:txBody>
          <a:bodyPr/>
          <a:lstStyle/>
          <a:p>
            <a:endParaRPr lang="de-CH"/>
          </a:p>
        </p:txBody>
      </p:sp>
      <p:sp>
        <p:nvSpPr>
          <p:cNvPr id="8" name="Fußzeilenplatzhalter 7"/>
          <p:cNvSpPr>
            <a:spLocks noGrp="1"/>
          </p:cNvSpPr>
          <p:nvPr>
            <p:ph type="ftr" sz="quarter" idx="11"/>
          </p:nvPr>
        </p:nvSpPr>
        <p:spPr/>
        <p:txBody>
          <a:bodyPr/>
          <a:lstStyle/>
          <a:p>
            <a:endParaRPr lang="de-CH"/>
          </a:p>
        </p:txBody>
      </p:sp>
      <p:sp>
        <p:nvSpPr>
          <p:cNvPr id="9" name="Foliennummernplatzhalter 8"/>
          <p:cNvSpPr>
            <a:spLocks noGrp="1"/>
          </p:cNvSpPr>
          <p:nvPr>
            <p:ph type="sldNum" sz="quarter" idx="12"/>
          </p:nvPr>
        </p:nvSpPr>
        <p:spPr/>
        <p:txBody>
          <a:bodyPr/>
          <a:lstStyle/>
          <a:p>
            <a:fld id="{96883DD5-C3DA-4CA9-B8E4-0EE8BDD3D8BD}" type="slidenum">
              <a:rPr lang="de-CH" smtClean="0"/>
              <a:pPr/>
              <a:t>‹Nr.›</a:t>
            </a:fld>
            <a:endParaRPr lang="de-CH"/>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endParaRPr lang="de-CH"/>
          </a:p>
        </p:txBody>
      </p:sp>
      <p:sp>
        <p:nvSpPr>
          <p:cNvPr id="3" name="Datumsplatzhalter 2"/>
          <p:cNvSpPr>
            <a:spLocks noGrp="1"/>
          </p:cNvSpPr>
          <p:nvPr>
            <p:ph type="dt" sz="half" idx="10"/>
          </p:nvPr>
        </p:nvSpPr>
        <p:spPr/>
        <p:txBody>
          <a:bodyPr/>
          <a:lstStyle/>
          <a:p>
            <a:endParaRPr lang="de-CH"/>
          </a:p>
        </p:txBody>
      </p:sp>
      <p:sp>
        <p:nvSpPr>
          <p:cNvPr id="4" name="Fußzeilenplatzhalter 3"/>
          <p:cNvSpPr>
            <a:spLocks noGrp="1"/>
          </p:cNvSpPr>
          <p:nvPr>
            <p:ph type="ftr" sz="quarter" idx="11"/>
          </p:nvPr>
        </p:nvSpPr>
        <p:spPr/>
        <p:txBody>
          <a:bodyPr/>
          <a:lstStyle/>
          <a:p>
            <a:endParaRPr lang="de-CH"/>
          </a:p>
        </p:txBody>
      </p:sp>
      <p:sp>
        <p:nvSpPr>
          <p:cNvPr id="5" name="Foliennummernplatzhalter 4"/>
          <p:cNvSpPr>
            <a:spLocks noGrp="1"/>
          </p:cNvSpPr>
          <p:nvPr>
            <p:ph type="sldNum" sz="quarter" idx="12"/>
          </p:nvPr>
        </p:nvSpPr>
        <p:spPr/>
        <p:txBody>
          <a:bodyPr/>
          <a:lstStyle/>
          <a:p>
            <a:fld id="{96883DD5-C3DA-4CA9-B8E4-0EE8BDD3D8BD}" type="slidenum">
              <a:rPr lang="de-CH" smtClean="0"/>
              <a:pPr/>
              <a:t>‹Nr.›</a:t>
            </a:fld>
            <a:endParaRPr lang="de-CH"/>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endParaRPr lang="de-CH"/>
          </a:p>
        </p:txBody>
      </p:sp>
      <p:sp>
        <p:nvSpPr>
          <p:cNvPr id="3" name="Fußzeilenplatzhalter 2"/>
          <p:cNvSpPr>
            <a:spLocks noGrp="1"/>
          </p:cNvSpPr>
          <p:nvPr>
            <p:ph type="ftr" sz="quarter" idx="11"/>
          </p:nvPr>
        </p:nvSpPr>
        <p:spPr/>
        <p:txBody>
          <a:bodyPr/>
          <a:lstStyle/>
          <a:p>
            <a:endParaRPr lang="de-CH"/>
          </a:p>
        </p:txBody>
      </p:sp>
      <p:sp>
        <p:nvSpPr>
          <p:cNvPr id="4" name="Foliennummernplatzhalter 3"/>
          <p:cNvSpPr>
            <a:spLocks noGrp="1"/>
          </p:cNvSpPr>
          <p:nvPr>
            <p:ph type="sldNum" sz="quarter" idx="12"/>
          </p:nvPr>
        </p:nvSpPr>
        <p:spPr/>
        <p:txBody>
          <a:bodyPr/>
          <a:lstStyle/>
          <a:p>
            <a:fld id="{96883DD5-C3DA-4CA9-B8E4-0EE8BDD3D8BD}" type="slidenum">
              <a:rPr lang="de-CH" smtClean="0"/>
              <a:pPr/>
              <a:t>‹Nr.›</a:t>
            </a:fld>
            <a:endParaRPr lang="de-CH"/>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609601" y="273050"/>
            <a:ext cx="4011084" cy="1162050"/>
          </a:xfrm>
        </p:spPr>
        <p:txBody>
          <a:bodyPr anchor="b"/>
          <a:lstStyle>
            <a:lvl1pPr algn="l">
              <a:defRPr sz="2000" b="1"/>
            </a:lvl1pPr>
          </a:lstStyle>
          <a:p>
            <a:r>
              <a:rPr lang="de-DE"/>
              <a:t>Titelmasterformat durch Klicken bearbeiten</a:t>
            </a:r>
            <a:endParaRPr lang="de-CH"/>
          </a:p>
        </p:txBody>
      </p:sp>
      <p:sp>
        <p:nvSpPr>
          <p:cNvPr id="3" name="Inhaltsplatzhalt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4" name="Textplatzhalt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Datumsplatzhalter 4"/>
          <p:cNvSpPr>
            <a:spLocks noGrp="1"/>
          </p:cNvSpPr>
          <p:nvPr>
            <p:ph type="dt" sz="half" idx="10"/>
          </p:nvPr>
        </p:nvSpPr>
        <p:spPr/>
        <p:txBody>
          <a:bodyPr/>
          <a:lstStyle/>
          <a:p>
            <a:endParaRPr lang="de-CH"/>
          </a:p>
        </p:txBody>
      </p:sp>
      <p:sp>
        <p:nvSpPr>
          <p:cNvPr id="6" name="Fußzeilenplatzhalter 5"/>
          <p:cNvSpPr>
            <a:spLocks noGrp="1"/>
          </p:cNvSpPr>
          <p:nvPr>
            <p:ph type="ftr" sz="quarter" idx="11"/>
          </p:nvPr>
        </p:nvSpPr>
        <p:spPr/>
        <p:txBody>
          <a:bodyPr/>
          <a:lstStyle/>
          <a:p>
            <a:endParaRPr lang="de-CH"/>
          </a:p>
        </p:txBody>
      </p:sp>
      <p:sp>
        <p:nvSpPr>
          <p:cNvPr id="7" name="Foliennummernplatzhalter 6"/>
          <p:cNvSpPr>
            <a:spLocks noGrp="1"/>
          </p:cNvSpPr>
          <p:nvPr>
            <p:ph type="sldNum" sz="quarter" idx="12"/>
          </p:nvPr>
        </p:nvSpPr>
        <p:spPr/>
        <p:txBody>
          <a:bodyPr/>
          <a:lstStyle/>
          <a:p>
            <a:fld id="{96883DD5-C3DA-4CA9-B8E4-0EE8BDD3D8BD}" type="slidenum">
              <a:rPr lang="de-CH" smtClean="0"/>
              <a:pPr/>
              <a:t>‹Nr.›</a:t>
            </a:fld>
            <a:endParaRPr lang="de-CH"/>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a:xfrm>
            <a:off x="609600" y="764704"/>
            <a:ext cx="10972800" cy="652934"/>
          </a:xfrm>
        </p:spPr>
        <p:txBody>
          <a:bodyPr>
            <a:noAutofit/>
          </a:bodyPr>
          <a:lstStyle>
            <a:lvl1pPr>
              <a:defRPr sz="3200">
                <a:latin typeface="Calibri" panose="020F0502020204030204" pitchFamily="34" charset="0"/>
              </a:defRPr>
            </a:lvl1pPr>
          </a:lstStyle>
          <a:p>
            <a:r>
              <a:rPr lang="de-DE"/>
              <a:t>Mastertitelformat bearbeiten</a:t>
            </a:r>
            <a:endParaRPr lang="de-CH" dirty="0"/>
          </a:p>
        </p:txBody>
      </p:sp>
      <p:sp>
        <p:nvSpPr>
          <p:cNvPr id="3" name="Inhaltsplatzhalter 2"/>
          <p:cNvSpPr>
            <a:spLocks noGrp="1"/>
          </p:cNvSpPr>
          <p:nvPr>
            <p:ph idx="1"/>
          </p:nvPr>
        </p:nvSpPr>
        <p:spPr/>
        <p:txBody>
          <a:bodyPr>
            <a:noAutofit/>
          </a:bodyPr>
          <a:lstStyle>
            <a:lvl1pPr>
              <a:defRPr sz="2400">
                <a:latin typeface="Calibri" panose="020F0502020204030204" pitchFamily="34" charset="0"/>
              </a:defRPr>
            </a:lvl1pPr>
            <a:lvl2pPr>
              <a:defRPr sz="2400">
                <a:latin typeface="Calibri" panose="020F0502020204030204" pitchFamily="34" charset="0"/>
              </a:defRPr>
            </a:lvl2pPr>
            <a:lvl3pPr>
              <a:defRPr sz="2400">
                <a:latin typeface="Calibri" panose="020F0502020204030204" pitchFamily="34" charset="0"/>
              </a:defRPr>
            </a:lvl3pPr>
            <a:lvl4pPr>
              <a:defRPr sz="2400">
                <a:latin typeface="Calibri" panose="020F0502020204030204" pitchFamily="34" charset="0"/>
              </a:defRPr>
            </a:lvl4pPr>
            <a:lvl5pPr>
              <a:defRPr sz="2400">
                <a:latin typeface="Calibri" panose="020F0502020204030204" pitchFamily="34" charset="0"/>
              </a:defRPr>
            </a:lvl5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dirty="0"/>
          </a:p>
        </p:txBody>
      </p:sp>
      <p:sp>
        <p:nvSpPr>
          <p:cNvPr id="5" name="Datumsplatzhalter 3"/>
          <p:cNvSpPr>
            <a:spLocks noGrp="1"/>
          </p:cNvSpPr>
          <p:nvPr>
            <p:ph type="dt" sz="half" idx="10"/>
          </p:nvPr>
        </p:nvSpPr>
        <p:spPr>
          <a:xfrm>
            <a:off x="609600" y="6356351"/>
            <a:ext cx="2844800" cy="365125"/>
          </a:xfrm>
        </p:spPr>
        <p:txBody>
          <a:bodyPr/>
          <a:lstStyle>
            <a:lvl1pPr>
              <a:defRPr>
                <a:latin typeface="Calibri" panose="020F0502020204030204" pitchFamily="34" charset="0"/>
              </a:defRPr>
            </a:lvl1pPr>
          </a:lstStyle>
          <a:p>
            <a:endParaRPr lang="de-CH" dirty="0"/>
          </a:p>
        </p:txBody>
      </p:sp>
      <p:sp>
        <p:nvSpPr>
          <p:cNvPr id="6" name="Fußzeilenplatzhalter 4"/>
          <p:cNvSpPr>
            <a:spLocks noGrp="1"/>
          </p:cNvSpPr>
          <p:nvPr>
            <p:ph type="ftr" sz="quarter" idx="11"/>
          </p:nvPr>
        </p:nvSpPr>
        <p:spPr>
          <a:xfrm>
            <a:off x="4165600" y="6356351"/>
            <a:ext cx="3860800" cy="365125"/>
          </a:xfrm>
        </p:spPr>
        <p:txBody>
          <a:bodyPr/>
          <a:lstStyle>
            <a:lvl1pPr>
              <a:defRPr>
                <a:latin typeface="Calibri" panose="020F0502020204030204" pitchFamily="34" charset="0"/>
              </a:defRPr>
            </a:lvl1pPr>
          </a:lstStyle>
          <a:p>
            <a:endParaRPr lang="de-CH" dirty="0"/>
          </a:p>
        </p:txBody>
      </p:sp>
      <p:sp>
        <p:nvSpPr>
          <p:cNvPr id="8" name="Foliennummernplatzhalter 5"/>
          <p:cNvSpPr>
            <a:spLocks noGrp="1"/>
          </p:cNvSpPr>
          <p:nvPr>
            <p:ph type="sldNum" sz="quarter" idx="12"/>
          </p:nvPr>
        </p:nvSpPr>
        <p:spPr>
          <a:xfrm>
            <a:off x="8737600" y="6356351"/>
            <a:ext cx="2844800" cy="365125"/>
          </a:xfrm>
        </p:spPr>
        <p:txBody>
          <a:bodyPr/>
          <a:lstStyle>
            <a:lvl1pPr>
              <a:defRPr>
                <a:latin typeface="Calibri" panose="020F0502020204030204" pitchFamily="34" charset="0"/>
              </a:defRPr>
            </a:lvl1pPr>
          </a:lstStyle>
          <a:p>
            <a:fld id="{87674F0A-37BA-4CE3-B1FD-DE57A7E2F2C6}" type="slidenum">
              <a:rPr lang="de-CH" smtClean="0"/>
              <a:pPr/>
              <a:t>‹Nr.›</a:t>
            </a:fld>
            <a:endParaRPr lang="de-CH" dirty="0"/>
          </a:p>
        </p:txBody>
      </p:sp>
      <p:pic>
        <p:nvPicPr>
          <p:cNvPr id="9" name="Grafik 8">
            <a:extLst>
              <a:ext uri="{FF2B5EF4-FFF2-40B4-BE49-F238E27FC236}">
                <a16:creationId xmlns:a16="http://schemas.microsoft.com/office/drawing/2014/main" id="{1AF17A30-67A6-4918-9835-728C1798BFBE}"/>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552384" y="174517"/>
            <a:ext cx="2484706" cy="720000"/>
          </a:xfrm>
          <a:prstGeom prst="rect">
            <a:avLst/>
          </a:prstGeom>
        </p:spPr>
      </p:pic>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2389717" y="4800600"/>
            <a:ext cx="7315200" cy="566738"/>
          </a:xfrm>
        </p:spPr>
        <p:txBody>
          <a:bodyPr anchor="b"/>
          <a:lstStyle>
            <a:lvl1pPr algn="l">
              <a:defRPr sz="2000" b="1"/>
            </a:lvl1pPr>
          </a:lstStyle>
          <a:p>
            <a:r>
              <a:rPr lang="de-DE"/>
              <a:t>Titelmasterformat durch Klicken bearbeiten</a:t>
            </a:r>
            <a:endParaRPr lang="de-CH"/>
          </a:p>
        </p:txBody>
      </p:sp>
      <p:sp>
        <p:nvSpPr>
          <p:cNvPr id="3" name="Bildplatzhalt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CH"/>
          </a:p>
        </p:txBody>
      </p:sp>
      <p:sp>
        <p:nvSpPr>
          <p:cNvPr id="4" name="Textplatzhalt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Datumsplatzhalter 4"/>
          <p:cNvSpPr>
            <a:spLocks noGrp="1"/>
          </p:cNvSpPr>
          <p:nvPr>
            <p:ph type="dt" sz="half" idx="10"/>
          </p:nvPr>
        </p:nvSpPr>
        <p:spPr/>
        <p:txBody>
          <a:bodyPr/>
          <a:lstStyle/>
          <a:p>
            <a:endParaRPr lang="de-CH"/>
          </a:p>
        </p:txBody>
      </p:sp>
      <p:sp>
        <p:nvSpPr>
          <p:cNvPr id="6" name="Fußzeilenplatzhalter 5"/>
          <p:cNvSpPr>
            <a:spLocks noGrp="1"/>
          </p:cNvSpPr>
          <p:nvPr>
            <p:ph type="ftr" sz="quarter" idx="11"/>
          </p:nvPr>
        </p:nvSpPr>
        <p:spPr/>
        <p:txBody>
          <a:bodyPr/>
          <a:lstStyle/>
          <a:p>
            <a:endParaRPr lang="de-CH"/>
          </a:p>
        </p:txBody>
      </p:sp>
      <p:sp>
        <p:nvSpPr>
          <p:cNvPr id="7" name="Foliennummernplatzhalter 6"/>
          <p:cNvSpPr>
            <a:spLocks noGrp="1"/>
          </p:cNvSpPr>
          <p:nvPr>
            <p:ph type="sldNum" sz="quarter" idx="12"/>
          </p:nvPr>
        </p:nvSpPr>
        <p:spPr/>
        <p:txBody>
          <a:bodyPr/>
          <a:lstStyle/>
          <a:p>
            <a:fld id="{96883DD5-C3DA-4CA9-B8E4-0EE8BDD3D8BD}" type="slidenum">
              <a:rPr lang="de-CH" smtClean="0"/>
              <a:pPr/>
              <a:t>‹Nr.›</a:t>
            </a:fld>
            <a:endParaRPr lang="de-CH"/>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endParaRPr lang="de-CH"/>
          </a:p>
        </p:txBody>
      </p:sp>
      <p:sp>
        <p:nvSpPr>
          <p:cNvPr id="3" name="Vertikaler Textplatzhalter 2"/>
          <p:cNvSpPr>
            <a:spLocks noGrp="1"/>
          </p:cNvSpPr>
          <p:nvPr>
            <p:ph type="body" orient="vert" idx="1"/>
          </p:nvPr>
        </p:nvSpPr>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4" name="Datumsplatzhalter 3"/>
          <p:cNvSpPr>
            <a:spLocks noGrp="1"/>
          </p:cNvSpPr>
          <p:nvPr>
            <p:ph type="dt" sz="half" idx="10"/>
          </p:nvPr>
        </p:nvSpPr>
        <p:spPr/>
        <p:txBody>
          <a:bodyPr/>
          <a:lstStyle/>
          <a:p>
            <a:endParaRPr lang="de-CH"/>
          </a:p>
        </p:txBody>
      </p:sp>
      <p:sp>
        <p:nvSpPr>
          <p:cNvPr id="5" name="Fußzeilenplatzhalter 4"/>
          <p:cNvSpPr>
            <a:spLocks noGrp="1"/>
          </p:cNvSpPr>
          <p:nvPr>
            <p:ph type="ftr" sz="quarter" idx="11"/>
          </p:nvPr>
        </p:nvSpPr>
        <p:spPr/>
        <p:txBody>
          <a:bodyPr/>
          <a:lstStyle/>
          <a:p>
            <a:endParaRPr lang="de-CH"/>
          </a:p>
        </p:txBody>
      </p:sp>
      <p:sp>
        <p:nvSpPr>
          <p:cNvPr id="6" name="Foliennummernplatzhalter 5"/>
          <p:cNvSpPr>
            <a:spLocks noGrp="1"/>
          </p:cNvSpPr>
          <p:nvPr>
            <p:ph type="sldNum" sz="quarter" idx="12"/>
          </p:nvPr>
        </p:nvSpPr>
        <p:spPr/>
        <p:txBody>
          <a:bodyPr/>
          <a:lstStyle/>
          <a:p>
            <a:fld id="{96883DD5-C3DA-4CA9-B8E4-0EE8BDD3D8BD}" type="slidenum">
              <a:rPr lang="de-CH" smtClean="0"/>
              <a:pPr/>
              <a:t>‹Nr.›</a:t>
            </a:fld>
            <a:endParaRPr lang="de-CH"/>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8839200" y="274639"/>
            <a:ext cx="2743200" cy="5851525"/>
          </a:xfrm>
        </p:spPr>
        <p:txBody>
          <a:bodyPr vert="eaVert"/>
          <a:lstStyle/>
          <a:p>
            <a:r>
              <a:rPr lang="de-DE"/>
              <a:t>Titelmasterformat durch Klicken bearbeiten</a:t>
            </a:r>
            <a:endParaRPr lang="de-CH"/>
          </a:p>
        </p:txBody>
      </p:sp>
      <p:sp>
        <p:nvSpPr>
          <p:cNvPr id="3" name="Vertikaler Textplatzhalter 2"/>
          <p:cNvSpPr>
            <a:spLocks noGrp="1"/>
          </p:cNvSpPr>
          <p:nvPr>
            <p:ph type="body" orient="vert" idx="1"/>
          </p:nvPr>
        </p:nvSpPr>
        <p:spPr>
          <a:xfrm>
            <a:off x="609600" y="274639"/>
            <a:ext cx="8026400" cy="5851525"/>
          </a:xfrm>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4" name="Datumsplatzhalter 3"/>
          <p:cNvSpPr>
            <a:spLocks noGrp="1"/>
          </p:cNvSpPr>
          <p:nvPr>
            <p:ph type="dt" sz="half" idx="10"/>
          </p:nvPr>
        </p:nvSpPr>
        <p:spPr/>
        <p:txBody>
          <a:bodyPr/>
          <a:lstStyle/>
          <a:p>
            <a:endParaRPr lang="de-CH"/>
          </a:p>
        </p:txBody>
      </p:sp>
      <p:sp>
        <p:nvSpPr>
          <p:cNvPr id="5" name="Fußzeilenplatzhalter 4"/>
          <p:cNvSpPr>
            <a:spLocks noGrp="1"/>
          </p:cNvSpPr>
          <p:nvPr>
            <p:ph type="ftr" sz="quarter" idx="11"/>
          </p:nvPr>
        </p:nvSpPr>
        <p:spPr/>
        <p:txBody>
          <a:bodyPr/>
          <a:lstStyle/>
          <a:p>
            <a:endParaRPr lang="de-CH"/>
          </a:p>
        </p:txBody>
      </p:sp>
      <p:sp>
        <p:nvSpPr>
          <p:cNvPr id="6" name="Foliennummernplatzhalter 5"/>
          <p:cNvSpPr>
            <a:spLocks noGrp="1"/>
          </p:cNvSpPr>
          <p:nvPr>
            <p:ph type="sldNum" sz="quarter" idx="12"/>
          </p:nvPr>
        </p:nvSpPr>
        <p:spPr/>
        <p:txBody>
          <a:bodyPr/>
          <a:lstStyle/>
          <a:p>
            <a:fld id="{96883DD5-C3DA-4CA9-B8E4-0EE8BDD3D8BD}" type="slidenum">
              <a:rPr lang="de-CH" smtClean="0"/>
              <a:pPr/>
              <a:t>‹Nr.›</a:t>
            </a:fld>
            <a:endParaRPr lang="de-CH"/>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914400" y="2130426"/>
            <a:ext cx="10363200" cy="1470025"/>
          </a:xfrm>
        </p:spPr>
        <p:txBody>
          <a:bodyPr/>
          <a:lstStyle/>
          <a:p>
            <a:r>
              <a:rPr lang="de-DE"/>
              <a:t>Titelmasterformat durch Klicken bearbeiten</a:t>
            </a:r>
            <a:endParaRPr lang="de-CH"/>
          </a:p>
        </p:txBody>
      </p:sp>
      <p:sp>
        <p:nvSpPr>
          <p:cNvPr id="3" name="Untertitel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a:t>Formatvorlage des Untertitelmasters durch Klicken bearbeiten</a:t>
            </a:r>
            <a:endParaRPr lang="de-CH"/>
          </a:p>
        </p:txBody>
      </p:sp>
      <p:sp>
        <p:nvSpPr>
          <p:cNvPr id="4" name="Datumsplatzhalter 3"/>
          <p:cNvSpPr>
            <a:spLocks noGrp="1"/>
          </p:cNvSpPr>
          <p:nvPr>
            <p:ph type="dt" sz="half" idx="10"/>
          </p:nvPr>
        </p:nvSpPr>
        <p:spPr/>
        <p:txBody>
          <a:bodyPr/>
          <a:lstStyle/>
          <a:p>
            <a:endParaRPr lang="de-CH"/>
          </a:p>
        </p:txBody>
      </p:sp>
      <p:sp>
        <p:nvSpPr>
          <p:cNvPr id="5" name="Fußzeilenplatzhalter 4"/>
          <p:cNvSpPr>
            <a:spLocks noGrp="1"/>
          </p:cNvSpPr>
          <p:nvPr>
            <p:ph type="ftr" sz="quarter" idx="11"/>
          </p:nvPr>
        </p:nvSpPr>
        <p:spPr/>
        <p:txBody>
          <a:bodyPr/>
          <a:lstStyle/>
          <a:p>
            <a:endParaRPr lang="de-CH"/>
          </a:p>
        </p:txBody>
      </p:sp>
      <p:sp>
        <p:nvSpPr>
          <p:cNvPr id="6" name="Foliennummernplatzhalter 5"/>
          <p:cNvSpPr>
            <a:spLocks noGrp="1"/>
          </p:cNvSpPr>
          <p:nvPr>
            <p:ph type="sldNum" sz="quarter" idx="12"/>
          </p:nvPr>
        </p:nvSpPr>
        <p:spPr/>
        <p:txBody>
          <a:bodyPr/>
          <a:lstStyle/>
          <a:p>
            <a:fld id="{9B7EB997-77BE-4D3A-A955-1FC2A3076634}" type="slidenum">
              <a:rPr lang="de-CH" smtClean="0"/>
              <a:pPr/>
              <a:t>‹Nr.›</a:t>
            </a:fld>
            <a:endParaRPr lang="de-CH"/>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endParaRPr lang="de-CH"/>
          </a:p>
        </p:txBody>
      </p:sp>
      <p:sp>
        <p:nvSpPr>
          <p:cNvPr id="3" name="Inhaltsplatzhalter 2"/>
          <p:cNvSpPr>
            <a:spLocks noGrp="1"/>
          </p:cNvSpPr>
          <p:nvPr>
            <p:ph idx="1"/>
          </p:nvPr>
        </p:nvSpPr>
        <p:spPr/>
        <p:txBody>
          <a:body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4" name="Datumsplatzhalter 3"/>
          <p:cNvSpPr>
            <a:spLocks noGrp="1"/>
          </p:cNvSpPr>
          <p:nvPr>
            <p:ph type="dt" sz="half" idx="10"/>
          </p:nvPr>
        </p:nvSpPr>
        <p:spPr/>
        <p:txBody>
          <a:bodyPr/>
          <a:lstStyle/>
          <a:p>
            <a:endParaRPr lang="de-CH"/>
          </a:p>
        </p:txBody>
      </p:sp>
      <p:sp>
        <p:nvSpPr>
          <p:cNvPr id="5" name="Fußzeilenplatzhalter 4"/>
          <p:cNvSpPr>
            <a:spLocks noGrp="1"/>
          </p:cNvSpPr>
          <p:nvPr>
            <p:ph type="ftr" sz="quarter" idx="11"/>
          </p:nvPr>
        </p:nvSpPr>
        <p:spPr/>
        <p:txBody>
          <a:bodyPr/>
          <a:lstStyle/>
          <a:p>
            <a:endParaRPr lang="de-CH"/>
          </a:p>
        </p:txBody>
      </p:sp>
      <p:sp>
        <p:nvSpPr>
          <p:cNvPr id="6" name="Foliennummernplatzhalter 5"/>
          <p:cNvSpPr>
            <a:spLocks noGrp="1"/>
          </p:cNvSpPr>
          <p:nvPr>
            <p:ph type="sldNum" sz="quarter" idx="12"/>
          </p:nvPr>
        </p:nvSpPr>
        <p:spPr/>
        <p:txBody>
          <a:bodyPr/>
          <a:lstStyle/>
          <a:p>
            <a:fld id="{9B7EB997-77BE-4D3A-A955-1FC2A3076634}" type="slidenum">
              <a:rPr lang="de-CH" smtClean="0"/>
              <a:pPr/>
              <a:t>‹Nr.›</a:t>
            </a:fld>
            <a:endParaRPr lang="de-CH"/>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963084" y="4406901"/>
            <a:ext cx="10363200" cy="1362075"/>
          </a:xfrm>
        </p:spPr>
        <p:txBody>
          <a:bodyPr anchor="t"/>
          <a:lstStyle>
            <a:lvl1pPr algn="l">
              <a:defRPr sz="4000" b="1" cap="all"/>
            </a:lvl1pPr>
          </a:lstStyle>
          <a:p>
            <a:r>
              <a:rPr lang="de-DE"/>
              <a:t>Titelmasterformat durch Klicken bearbeiten</a:t>
            </a:r>
            <a:endParaRPr lang="de-CH"/>
          </a:p>
        </p:txBody>
      </p:sp>
      <p:sp>
        <p:nvSpPr>
          <p:cNvPr id="3" name="Textplatzhalt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Textmasterformate durch Klicken bearbeiten</a:t>
            </a:r>
          </a:p>
        </p:txBody>
      </p:sp>
      <p:sp>
        <p:nvSpPr>
          <p:cNvPr id="4" name="Datumsplatzhalter 3"/>
          <p:cNvSpPr>
            <a:spLocks noGrp="1"/>
          </p:cNvSpPr>
          <p:nvPr>
            <p:ph type="dt" sz="half" idx="10"/>
          </p:nvPr>
        </p:nvSpPr>
        <p:spPr/>
        <p:txBody>
          <a:bodyPr/>
          <a:lstStyle/>
          <a:p>
            <a:endParaRPr lang="de-CH"/>
          </a:p>
        </p:txBody>
      </p:sp>
      <p:sp>
        <p:nvSpPr>
          <p:cNvPr id="5" name="Fußzeilenplatzhalter 4"/>
          <p:cNvSpPr>
            <a:spLocks noGrp="1"/>
          </p:cNvSpPr>
          <p:nvPr>
            <p:ph type="ftr" sz="quarter" idx="11"/>
          </p:nvPr>
        </p:nvSpPr>
        <p:spPr/>
        <p:txBody>
          <a:bodyPr/>
          <a:lstStyle/>
          <a:p>
            <a:endParaRPr lang="de-CH"/>
          </a:p>
        </p:txBody>
      </p:sp>
      <p:sp>
        <p:nvSpPr>
          <p:cNvPr id="6" name="Foliennummernplatzhalter 5"/>
          <p:cNvSpPr>
            <a:spLocks noGrp="1"/>
          </p:cNvSpPr>
          <p:nvPr>
            <p:ph type="sldNum" sz="quarter" idx="12"/>
          </p:nvPr>
        </p:nvSpPr>
        <p:spPr/>
        <p:txBody>
          <a:bodyPr/>
          <a:lstStyle/>
          <a:p>
            <a:fld id="{9B7EB997-77BE-4D3A-A955-1FC2A3076634}" type="slidenum">
              <a:rPr lang="de-CH" smtClean="0"/>
              <a:pPr/>
              <a:t>‹Nr.›</a:t>
            </a:fld>
            <a:endParaRPr lang="de-CH"/>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endParaRPr lang="de-CH"/>
          </a:p>
        </p:txBody>
      </p:sp>
      <p:sp>
        <p:nvSpPr>
          <p:cNvPr id="3" name="Inhaltsplatzhalt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4" name="Inhaltsplatzhalt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5" name="Datumsplatzhalter 4"/>
          <p:cNvSpPr>
            <a:spLocks noGrp="1"/>
          </p:cNvSpPr>
          <p:nvPr>
            <p:ph type="dt" sz="half" idx="10"/>
          </p:nvPr>
        </p:nvSpPr>
        <p:spPr/>
        <p:txBody>
          <a:bodyPr/>
          <a:lstStyle/>
          <a:p>
            <a:endParaRPr lang="de-CH"/>
          </a:p>
        </p:txBody>
      </p:sp>
      <p:sp>
        <p:nvSpPr>
          <p:cNvPr id="6" name="Fußzeilenplatzhalter 5"/>
          <p:cNvSpPr>
            <a:spLocks noGrp="1"/>
          </p:cNvSpPr>
          <p:nvPr>
            <p:ph type="ftr" sz="quarter" idx="11"/>
          </p:nvPr>
        </p:nvSpPr>
        <p:spPr/>
        <p:txBody>
          <a:bodyPr/>
          <a:lstStyle/>
          <a:p>
            <a:endParaRPr lang="de-CH"/>
          </a:p>
        </p:txBody>
      </p:sp>
      <p:sp>
        <p:nvSpPr>
          <p:cNvPr id="7" name="Foliennummernplatzhalter 6"/>
          <p:cNvSpPr>
            <a:spLocks noGrp="1"/>
          </p:cNvSpPr>
          <p:nvPr>
            <p:ph type="sldNum" sz="quarter" idx="12"/>
          </p:nvPr>
        </p:nvSpPr>
        <p:spPr/>
        <p:txBody>
          <a:bodyPr/>
          <a:lstStyle/>
          <a:p>
            <a:fld id="{9B7EB997-77BE-4D3A-A955-1FC2A3076634}" type="slidenum">
              <a:rPr lang="de-CH" smtClean="0"/>
              <a:pPr/>
              <a:t>‹Nr.›</a:t>
            </a:fld>
            <a:endParaRPr lang="de-CH"/>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de-DE"/>
              <a:t>Titelmasterformat durch Klicken bearbeiten</a:t>
            </a:r>
            <a:endParaRPr lang="de-CH"/>
          </a:p>
        </p:txBody>
      </p:sp>
      <p:sp>
        <p:nvSpPr>
          <p:cNvPr id="3" name="Textplatzhalt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4" name="Inhaltsplatzhalt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5" name="Textplatzhalt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6" name="Inhaltsplatzhalt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7" name="Datumsplatzhalter 6"/>
          <p:cNvSpPr>
            <a:spLocks noGrp="1"/>
          </p:cNvSpPr>
          <p:nvPr>
            <p:ph type="dt" sz="half" idx="10"/>
          </p:nvPr>
        </p:nvSpPr>
        <p:spPr/>
        <p:txBody>
          <a:bodyPr/>
          <a:lstStyle/>
          <a:p>
            <a:endParaRPr lang="de-CH"/>
          </a:p>
        </p:txBody>
      </p:sp>
      <p:sp>
        <p:nvSpPr>
          <p:cNvPr id="8" name="Fußzeilenplatzhalter 7"/>
          <p:cNvSpPr>
            <a:spLocks noGrp="1"/>
          </p:cNvSpPr>
          <p:nvPr>
            <p:ph type="ftr" sz="quarter" idx="11"/>
          </p:nvPr>
        </p:nvSpPr>
        <p:spPr/>
        <p:txBody>
          <a:bodyPr/>
          <a:lstStyle/>
          <a:p>
            <a:endParaRPr lang="de-CH"/>
          </a:p>
        </p:txBody>
      </p:sp>
      <p:sp>
        <p:nvSpPr>
          <p:cNvPr id="9" name="Foliennummernplatzhalter 8"/>
          <p:cNvSpPr>
            <a:spLocks noGrp="1"/>
          </p:cNvSpPr>
          <p:nvPr>
            <p:ph type="sldNum" sz="quarter" idx="12"/>
          </p:nvPr>
        </p:nvSpPr>
        <p:spPr/>
        <p:txBody>
          <a:bodyPr/>
          <a:lstStyle/>
          <a:p>
            <a:fld id="{9B7EB997-77BE-4D3A-A955-1FC2A3076634}" type="slidenum">
              <a:rPr lang="de-CH" smtClean="0"/>
              <a:pPr/>
              <a:t>‹Nr.›</a:t>
            </a:fld>
            <a:endParaRPr lang="de-CH"/>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endParaRPr lang="de-CH"/>
          </a:p>
        </p:txBody>
      </p:sp>
      <p:sp>
        <p:nvSpPr>
          <p:cNvPr id="3" name="Datumsplatzhalter 2"/>
          <p:cNvSpPr>
            <a:spLocks noGrp="1"/>
          </p:cNvSpPr>
          <p:nvPr>
            <p:ph type="dt" sz="half" idx="10"/>
          </p:nvPr>
        </p:nvSpPr>
        <p:spPr/>
        <p:txBody>
          <a:bodyPr/>
          <a:lstStyle/>
          <a:p>
            <a:endParaRPr lang="de-CH"/>
          </a:p>
        </p:txBody>
      </p:sp>
      <p:sp>
        <p:nvSpPr>
          <p:cNvPr id="4" name="Fußzeilenplatzhalter 3"/>
          <p:cNvSpPr>
            <a:spLocks noGrp="1"/>
          </p:cNvSpPr>
          <p:nvPr>
            <p:ph type="ftr" sz="quarter" idx="11"/>
          </p:nvPr>
        </p:nvSpPr>
        <p:spPr/>
        <p:txBody>
          <a:bodyPr/>
          <a:lstStyle/>
          <a:p>
            <a:endParaRPr lang="de-CH"/>
          </a:p>
        </p:txBody>
      </p:sp>
      <p:sp>
        <p:nvSpPr>
          <p:cNvPr id="5" name="Foliennummernplatzhalter 4"/>
          <p:cNvSpPr>
            <a:spLocks noGrp="1"/>
          </p:cNvSpPr>
          <p:nvPr>
            <p:ph type="sldNum" sz="quarter" idx="12"/>
          </p:nvPr>
        </p:nvSpPr>
        <p:spPr/>
        <p:txBody>
          <a:bodyPr/>
          <a:lstStyle/>
          <a:p>
            <a:fld id="{9B7EB997-77BE-4D3A-A955-1FC2A3076634}" type="slidenum">
              <a:rPr lang="de-CH" smtClean="0"/>
              <a:pPr/>
              <a:t>‹Nr.›</a:t>
            </a:fld>
            <a:endParaRPr lang="de-CH"/>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endParaRPr lang="de-CH"/>
          </a:p>
        </p:txBody>
      </p:sp>
      <p:sp>
        <p:nvSpPr>
          <p:cNvPr id="3" name="Fußzeilenplatzhalter 2"/>
          <p:cNvSpPr>
            <a:spLocks noGrp="1"/>
          </p:cNvSpPr>
          <p:nvPr>
            <p:ph type="ftr" sz="quarter" idx="11"/>
          </p:nvPr>
        </p:nvSpPr>
        <p:spPr/>
        <p:txBody>
          <a:bodyPr/>
          <a:lstStyle/>
          <a:p>
            <a:endParaRPr lang="de-CH"/>
          </a:p>
        </p:txBody>
      </p:sp>
      <p:sp>
        <p:nvSpPr>
          <p:cNvPr id="4" name="Foliennummernplatzhalter 3"/>
          <p:cNvSpPr>
            <a:spLocks noGrp="1"/>
          </p:cNvSpPr>
          <p:nvPr>
            <p:ph type="sldNum" sz="quarter" idx="12"/>
          </p:nvPr>
        </p:nvSpPr>
        <p:spPr/>
        <p:txBody>
          <a:bodyPr/>
          <a:lstStyle/>
          <a:p>
            <a:fld id="{9B7EB997-77BE-4D3A-A955-1FC2A3076634}" type="slidenum">
              <a:rPr lang="de-CH" smtClean="0"/>
              <a:pPr/>
              <a:t>‹Nr.›</a:t>
            </a:fld>
            <a:endParaRPr lang="de-CH"/>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963084" y="4406901"/>
            <a:ext cx="10363200" cy="1362075"/>
          </a:xfrm>
        </p:spPr>
        <p:txBody>
          <a:bodyPr anchor="t"/>
          <a:lstStyle>
            <a:lvl1pPr algn="l">
              <a:defRPr sz="4000" b="1" cap="all"/>
            </a:lvl1pPr>
          </a:lstStyle>
          <a:p>
            <a:r>
              <a:rPr lang="de-DE"/>
              <a:t>Mastertitelformat bearbeiten</a:t>
            </a:r>
            <a:endParaRPr lang="de-CH"/>
          </a:p>
        </p:txBody>
      </p:sp>
      <p:sp>
        <p:nvSpPr>
          <p:cNvPr id="3" name="Textplatzhalt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Mastertextformat bearbeiten</a:t>
            </a:r>
          </a:p>
        </p:txBody>
      </p:sp>
      <p:sp>
        <p:nvSpPr>
          <p:cNvPr id="4" name="Datumsplatzhalter 3"/>
          <p:cNvSpPr>
            <a:spLocks noGrp="1"/>
          </p:cNvSpPr>
          <p:nvPr>
            <p:ph type="dt" sz="half" idx="10"/>
          </p:nvPr>
        </p:nvSpPr>
        <p:spPr/>
        <p:txBody>
          <a:bodyPr/>
          <a:lstStyle/>
          <a:p>
            <a:endParaRPr lang="de-CH" dirty="0"/>
          </a:p>
        </p:txBody>
      </p:sp>
      <p:sp>
        <p:nvSpPr>
          <p:cNvPr id="5" name="Fußzeilenplatzhalter 4"/>
          <p:cNvSpPr>
            <a:spLocks noGrp="1"/>
          </p:cNvSpPr>
          <p:nvPr>
            <p:ph type="ftr" sz="quarter" idx="11"/>
          </p:nvPr>
        </p:nvSpPr>
        <p:spPr/>
        <p:txBody>
          <a:bodyPr/>
          <a:lstStyle/>
          <a:p>
            <a:endParaRPr lang="de-CH"/>
          </a:p>
        </p:txBody>
      </p:sp>
      <p:sp>
        <p:nvSpPr>
          <p:cNvPr id="6" name="Foliennummernplatzhalter 5"/>
          <p:cNvSpPr>
            <a:spLocks noGrp="1"/>
          </p:cNvSpPr>
          <p:nvPr>
            <p:ph type="sldNum" sz="quarter" idx="12"/>
          </p:nvPr>
        </p:nvSpPr>
        <p:spPr/>
        <p:txBody>
          <a:bodyPr/>
          <a:lstStyle/>
          <a:p>
            <a:fld id="{87674F0A-37BA-4CE3-B1FD-DE57A7E2F2C6}" type="slidenum">
              <a:rPr lang="de-CH" smtClean="0"/>
              <a:pPr/>
              <a:t>‹Nr.›</a:t>
            </a:fld>
            <a:endParaRPr lang="de-CH"/>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609601" y="273050"/>
            <a:ext cx="4011084" cy="1162050"/>
          </a:xfrm>
        </p:spPr>
        <p:txBody>
          <a:bodyPr anchor="b"/>
          <a:lstStyle>
            <a:lvl1pPr algn="l">
              <a:defRPr sz="2000" b="1"/>
            </a:lvl1pPr>
          </a:lstStyle>
          <a:p>
            <a:r>
              <a:rPr lang="de-DE"/>
              <a:t>Titelmasterformat durch Klicken bearbeiten</a:t>
            </a:r>
            <a:endParaRPr lang="de-CH"/>
          </a:p>
        </p:txBody>
      </p:sp>
      <p:sp>
        <p:nvSpPr>
          <p:cNvPr id="3" name="Inhaltsplatzhalt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4" name="Textplatzhalt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Datumsplatzhalter 4"/>
          <p:cNvSpPr>
            <a:spLocks noGrp="1"/>
          </p:cNvSpPr>
          <p:nvPr>
            <p:ph type="dt" sz="half" idx="10"/>
          </p:nvPr>
        </p:nvSpPr>
        <p:spPr/>
        <p:txBody>
          <a:bodyPr/>
          <a:lstStyle/>
          <a:p>
            <a:endParaRPr lang="de-CH"/>
          </a:p>
        </p:txBody>
      </p:sp>
      <p:sp>
        <p:nvSpPr>
          <p:cNvPr id="6" name="Fußzeilenplatzhalter 5"/>
          <p:cNvSpPr>
            <a:spLocks noGrp="1"/>
          </p:cNvSpPr>
          <p:nvPr>
            <p:ph type="ftr" sz="quarter" idx="11"/>
          </p:nvPr>
        </p:nvSpPr>
        <p:spPr/>
        <p:txBody>
          <a:bodyPr/>
          <a:lstStyle/>
          <a:p>
            <a:endParaRPr lang="de-CH"/>
          </a:p>
        </p:txBody>
      </p:sp>
      <p:sp>
        <p:nvSpPr>
          <p:cNvPr id="7" name="Foliennummernplatzhalter 6"/>
          <p:cNvSpPr>
            <a:spLocks noGrp="1"/>
          </p:cNvSpPr>
          <p:nvPr>
            <p:ph type="sldNum" sz="quarter" idx="12"/>
          </p:nvPr>
        </p:nvSpPr>
        <p:spPr/>
        <p:txBody>
          <a:bodyPr/>
          <a:lstStyle/>
          <a:p>
            <a:fld id="{9B7EB997-77BE-4D3A-A955-1FC2A3076634}" type="slidenum">
              <a:rPr lang="de-CH" smtClean="0"/>
              <a:pPr/>
              <a:t>‹Nr.›</a:t>
            </a:fld>
            <a:endParaRPr lang="de-CH"/>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2389717" y="4800600"/>
            <a:ext cx="7315200" cy="566738"/>
          </a:xfrm>
        </p:spPr>
        <p:txBody>
          <a:bodyPr anchor="b"/>
          <a:lstStyle>
            <a:lvl1pPr algn="l">
              <a:defRPr sz="2000" b="1"/>
            </a:lvl1pPr>
          </a:lstStyle>
          <a:p>
            <a:r>
              <a:rPr lang="de-DE"/>
              <a:t>Titelmasterformat durch Klicken bearbeiten</a:t>
            </a:r>
            <a:endParaRPr lang="de-CH"/>
          </a:p>
        </p:txBody>
      </p:sp>
      <p:sp>
        <p:nvSpPr>
          <p:cNvPr id="3" name="Bildplatzhalt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CH"/>
          </a:p>
        </p:txBody>
      </p:sp>
      <p:sp>
        <p:nvSpPr>
          <p:cNvPr id="4" name="Textplatzhalt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Datumsplatzhalter 4"/>
          <p:cNvSpPr>
            <a:spLocks noGrp="1"/>
          </p:cNvSpPr>
          <p:nvPr>
            <p:ph type="dt" sz="half" idx="10"/>
          </p:nvPr>
        </p:nvSpPr>
        <p:spPr/>
        <p:txBody>
          <a:bodyPr/>
          <a:lstStyle/>
          <a:p>
            <a:endParaRPr lang="de-CH"/>
          </a:p>
        </p:txBody>
      </p:sp>
      <p:sp>
        <p:nvSpPr>
          <p:cNvPr id="6" name="Fußzeilenplatzhalter 5"/>
          <p:cNvSpPr>
            <a:spLocks noGrp="1"/>
          </p:cNvSpPr>
          <p:nvPr>
            <p:ph type="ftr" sz="quarter" idx="11"/>
          </p:nvPr>
        </p:nvSpPr>
        <p:spPr/>
        <p:txBody>
          <a:bodyPr/>
          <a:lstStyle/>
          <a:p>
            <a:endParaRPr lang="de-CH"/>
          </a:p>
        </p:txBody>
      </p:sp>
      <p:sp>
        <p:nvSpPr>
          <p:cNvPr id="7" name="Foliennummernplatzhalter 6"/>
          <p:cNvSpPr>
            <a:spLocks noGrp="1"/>
          </p:cNvSpPr>
          <p:nvPr>
            <p:ph type="sldNum" sz="quarter" idx="12"/>
          </p:nvPr>
        </p:nvSpPr>
        <p:spPr/>
        <p:txBody>
          <a:bodyPr/>
          <a:lstStyle/>
          <a:p>
            <a:fld id="{9B7EB997-77BE-4D3A-A955-1FC2A3076634}" type="slidenum">
              <a:rPr lang="de-CH" smtClean="0"/>
              <a:pPr/>
              <a:t>‹Nr.›</a:t>
            </a:fld>
            <a:endParaRPr lang="de-CH"/>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endParaRPr lang="de-CH"/>
          </a:p>
        </p:txBody>
      </p:sp>
      <p:sp>
        <p:nvSpPr>
          <p:cNvPr id="3" name="Vertikaler Textplatzhalter 2"/>
          <p:cNvSpPr>
            <a:spLocks noGrp="1"/>
          </p:cNvSpPr>
          <p:nvPr>
            <p:ph type="body" orient="vert" idx="1"/>
          </p:nvPr>
        </p:nvSpPr>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4" name="Datumsplatzhalter 3"/>
          <p:cNvSpPr>
            <a:spLocks noGrp="1"/>
          </p:cNvSpPr>
          <p:nvPr>
            <p:ph type="dt" sz="half" idx="10"/>
          </p:nvPr>
        </p:nvSpPr>
        <p:spPr/>
        <p:txBody>
          <a:bodyPr/>
          <a:lstStyle/>
          <a:p>
            <a:endParaRPr lang="de-CH"/>
          </a:p>
        </p:txBody>
      </p:sp>
      <p:sp>
        <p:nvSpPr>
          <p:cNvPr id="5" name="Fußzeilenplatzhalter 4"/>
          <p:cNvSpPr>
            <a:spLocks noGrp="1"/>
          </p:cNvSpPr>
          <p:nvPr>
            <p:ph type="ftr" sz="quarter" idx="11"/>
          </p:nvPr>
        </p:nvSpPr>
        <p:spPr/>
        <p:txBody>
          <a:bodyPr/>
          <a:lstStyle/>
          <a:p>
            <a:endParaRPr lang="de-CH"/>
          </a:p>
        </p:txBody>
      </p:sp>
      <p:sp>
        <p:nvSpPr>
          <p:cNvPr id="6" name="Foliennummernplatzhalter 5"/>
          <p:cNvSpPr>
            <a:spLocks noGrp="1"/>
          </p:cNvSpPr>
          <p:nvPr>
            <p:ph type="sldNum" sz="quarter" idx="12"/>
          </p:nvPr>
        </p:nvSpPr>
        <p:spPr/>
        <p:txBody>
          <a:bodyPr/>
          <a:lstStyle/>
          <a:p>
            <a:fld id="{9B7EB997-77BE-4D3A-A955-1FC2A3076634}" type="slidenum">
              <a:rPr lang="de-CH" smtClean="0"/>
              <a:pPr/>
              <a:t>‹Nr.›</a:t>
            </a:fld>
            <a:endParaRPr lang="de-CH"/>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8839200" y="274639"/>
            <a:ext cx="2743200" cy="5851525"/>
          </a:xfrm>
        </p:spPr>
        <p:txBody>
          <a:bodyPr vert="eaVert"/>
          <a:lstStyle/>
          <a:p>
            <a:r>
              <a:rPr lang="de-DE"/>
              <a:t>Titelmasterformat durch Klicken bearbeiten</a:t>
            </a:r>
            <a:endParaRPr lang="de-CH"/>
          </a:p>
        </p:txBody>
      </p:sp>
      <p:sp>
        <p:nvSpPr>
          <p:cNvPr id="3" name="Vertikaler Textplatzhalter 2"/>
          <p:cNvSpPr>
            <a:spLocks noGrp="1"/>
          </p:cNvSpPr>
          <p:nvPr>
            <p:ph type="body" orient="vert" idx="1"/>
          </p:nvPr>
        </p:nvSpPr>
        <p:spPr>
          <a:xfrm>
            <a:off x="609600" y="274639"/>
            <a:ext cx="8026400" cy="5851525"/>
          </a:xfrm>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4" name="Datumsplatzhalter 3"/>
          <p:cNvSpPr>
            <a:spLocks noGrp="1"/>
          </p:cNvSpPr>
          <p:nvPr>
            <p:ph type="dt" sz="half" idx="10"/>
          </p:nvPr>
        </p:nvSpPr>
        <p:spPr/>
        <p:txBody>
          <a:bodyPr/>
          <a:lstStyle/>
          <a:p>
            <a:endParaRPr lang="de-CH"/>
          </a:p>
        </p:txBody>
      </p:sp>
      <p:sp>
        <p:nvSpPr>
          <p:cNvPr id="5" name="Fußzeilenplatzhalter 4"/>
          <p:cNvSpPr>
            <a:spLocks noGrp="1"/>
          </p:cNvSpPr>
          <p:nvPr>
            <p:ph type="ftr" sz="quarter" idx="11"/>
          </p:nvPr>
        </p:nvSpPr>
        <p:spPr/>
        <p:txBody>
          <a:bodyPr/>
          <a:lstStyle/>
          <a:p>
            <a:endParaRPr lang="de-CH"/>
          </a:p>
        </p:txBody>
      </p:sp>
      <p:sp>
        <p:nvSpPr>
          <p:cNvPr id="6" name="Foliennummernplatzhalter 5"/>
          <p:cNvSpPr>
            <a:spLocks noGrp="1"/>
          </p:cNvSpPr>
          <p:nvPr>
            <p:ph type="sldNum" sz="quarter" idx="12"/>
          </p:nvPr>
        </p:nvSpPr>
        <p:spPr/>
        <p:txBody>
          <a:bodyPr/>
          <a:lstStyle/>
          <a:p>
            <a:fld id="{9B7EB997-77BE-4D3A-A955-1FC2A3076634}" type="slidenum">
              <a:rPr lang="de-CH" smtClean="0"/>
              <a:pPr/>
              <a:t>‹Nr.›</a:t>
            </a:fld>
            <a:endParaRPr lang="de-CH"/>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noAutofit/>
          </a:bodyPr>
          <a:lstStyle>
            <a:lvl1pPr>
              <a:defRPr sz="3200"/>
            </a:lvl1pPr>
          </a:lstStyle>
          <a:p>
            <a:r>
              <a:rPr lang="de-DE"/>
              <a:t>Mastertitelformat bearbeiten</a:t>
            </a:r>
            <a:endParaRPr lang="de-CH" dirty="0"/>
          </a:p>
        </p:txBody>
      </p:sp>
      <p:sp>
        <p:nvSpPr>
          <p:cNvPr id="3" name="Inhaltsplatzhalter 2"/>
          <p:cNvSpPr>
            <a:spLocks noGrp="1"/>
          </p:cNvSpPr>
          <p:nvPr>
            <p:ph sz="half" idx="1"/>
          </p:nvPr>
        </p:nvSpPr>
        <p:spPr>
          <a:xfrm>
            <a:off x="609600" y="1600201"/>
            <a:ext cx="5384800" cy="4525963"/>
          </a:xfrm>
        </p:spPr>
        <p:txBody>
          <a:bodyPr/>
          <a:lstStyle>
            <a:lvl1pPr>
              <a:defRPr sz="2400"/>
            </a:lvl1pPr>
            <a:lvl2pPr>
              <a:defRPr sz="2000"/>
            </a:lvl2pPr>
            <a:lvl3pPr>
              <a:defRPr sz="1800"/>
            </a:lvl3pPr>
            <a:lvl4pPr>
              <a:defRPr sz="1600"/>
            </a:lvl4pPr>
            <a:lvl5pPr>
              <a:defRPr sz="1600"/>
            </a:lvl5pPr>
            <a:lvl6pPr>
              <a:defRPr sz="1800"/>
            </a:lvl6pPr>
            <a:lvl7pPr>
              <a:defRPr sz="1800"/>
            </a:lvl7pPr>
            <a:lvl8pPr>
              <a:defRPr sz="1800"/>
            </a:lvl8pPr>
            <a:lvl9pPr>
              <a:defRPr sz="18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dirty="0"/>
          </a:p>
        </p:txBody>
      </p:sp>
      <p:sp>
        <p:nvSpPr>
          <p:cNvPr id="4" name="Inhaltsplatzhalter 3"/>
          <p:cNvSpPr>
            <a:spLocks noGrp="1"/>
          </p:cNvSpPr>
          <p:nvPr>
            <p:ph sz="half" idx="2"/>
          </p:nvPr>
        </p:nvSpPr>
        <p:spPr>
          <a:xfrm>
            <a:off x="6197600" y="1600201"/>
            <a:ext cx="5384800" cy="4525963"/>
          </a:xfrm>
        </p:spPr>
        <p:txBody>
          <a:bodyPr>
            <a:normAutofit/>
          </a:bodyPr>
          <a:lstStyle>
            <a:lvl1pPr>
              <a:defRPr sz="2400"/>
            </a:lvl1pPr>
            <a:lvl2pPr>
              <a:defRPr sz="2000"/>
            </a:lvl2pPr>
            <a:lvl3pPr>
              <a:defRPr sz="1800"/>
            </a:lvl3pPr>
            <a:lvl4pPr>
              <a:defRPr sz="1600"/>
            </a:lvl4pPr>
            <a:lvl5pPr>
              <a:defRPr sz="1600"/>
            </a:lvl5pPr>
            <a:lvl6pPr>
              <a:defRPr sz="1800"/>
            </a:lvl6pPr>
            <a:lvl7pPr>
              <a:defRPr sz="1800"/>
            </a:lvl7pPr>
            <a:lvl8pPr>
              <a:defRPr sz="1800"/>
            </a:lvl8pPr>
            <a:lvl9pPr>
              <a:defRPr sz="18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dirty="0"/>
          </a:p>
        </p:txBody>
      </p:sp>
      <p:sp>
        <p:nvSpPr>
          <p:cNvPr id="5" name="Datumsplatzhalter 4"/>
          <p:cNvSpPr>
            <a:spLocks noGrp="1"/>
          </p:cNvSpPr>
          <p:nvPr>
            <p:ph type="dt" sz="half" idx="10"/>
          </p:nvPr>
        </p:nvSpPr>
        <p:spPr/>
        <p:txBody>
          <a:bodyPr/>
          <a:lstStyle/>
          <a:p>
            <a:endParaRPr lang="de-CH"/>
          </a:p>
        </p:txBody>
      </p:sp>
      <p:sp>
        <p:nvSpPr>
          <p:cNvPr id="6" name="Fußzeilenplatzhalter 5"/>
          <p:cNvSpPr>
            <a:spLocks noGrp="1"/>
          </p:cNvSpPr>
          <p:nvPr>
            <p:ph type="ftr" sz="quarter" idx="11"/>
          </p:nvPr>
        </p:nvSpPr>
        <p:spPr/>
        <p:txBody>
          <a:bodyPr/>
          <a:lstStyle/>
          <a:p>
            <a:endParaRPr lang="de-CH"/>
          </a:p>
        </p:txBody>
      </p:sp>
      <p:sp>
        <p:nvSpPr>
          <p:cNvPr id="7" name="Foliennummernplatzhalter 6"/>
          <p:cNvSpPr>
            <a:spLocks noGrp="1"/>
          </p:cNvSpPr>
          <p:nvPr>
            <p:ph type="sldNum" sz="quarter" idx="12"/>
          </p:nvPr>
        </p:nvSpPr>
        <p:spPr/>
        <p:txBody>
          <a:bodyPr/>
          <a:lstStyle/>
          <a:p>
            <a:fld id="{87674F0A-37BA-4CE3-B1FD-DE57A7E2F2C6}" type="slidenum">
              <a:rPr lang="de-CH" smtClean="0"/>
              <a:pPr/>
              <a:t>‹Nr.›</a:t>
            </a:fld>
            <a:endParaRPr lang="de-CH"/>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p:txBody>
          <a:bodyPr>
            <a:noAutofit/>
          </a:bodyPr>
          <a:lstStyle>
            <a:lvl1pPr>
              <a:defRPr sz="3200"/>
            </a:lvl1pPr>
          </a:lstStyle>
          <a:p>
            <a:r>
              <a:rPr lang="de-DE"/>
              <a:t>Mastertitelformat bearbeiten</a:t>
            </a:r>
            <a:endParaRPr lang="de-CH" dirty="0"/>
          </a:p>
        </p:txBody>
      </p:sp>
      <p:sp>
        <p:nvSpPr>
          <p:cNvPr id="3" name="Textplatzhalt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Inhaltsplatzhalt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dirty="0"/>
          </a:p>
        </p:txBody>
      </p:sp>
      <p:sp>
        <p:nvSpPr>
          <p:cNvPr id="5" name="Textplatzhalt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Inhaltsplatzhalt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dirty="0"/>
          </a:p>
        </p:txBody>
      </p:sp>
      <p:sp>
        <p:nvSpPr>
          <p:cNvPr id="7" name="Datumsplatzhalter 6"/>
          <p:cNvSpPr>
            <a:spLocks noGrp="1"/>
          </p:cNvSpPr>
          <p:nvPr>
            <p:ph type="dt" sz="half" idx="10"/>
          </p:nvPr>
        </p:nvSpPr>
        <p:spPr/>
        <p:txBody>
          <a:bodyPr/>
          <a:lstStyle/>
          <a:p>
            <a:endParaRPr lang="de-CH"/>
          </a:p>
        </p:txBody>
      </p:sp>
      <p:sp>
        <p:nvSpPr>
          <p:cNvPr id="8" name="Fußzeilenplatzhalter 7"/>
          <p:cNvSpPr>
            <a:spLocks noGrp="1"/>
          </p:cNvSpPr>
          <p:nvPr>
            <p:ph type="ftr" sz="quarter" idx="11"/>
          </p:nvPr>
        </p:nvSpPr>
        <p:spPr/>
        <p:txBody>
          <a:bodyPr/>
          <a:lstStyle/>
          <a:p>
            <a:endParaRPr lang="de-CH"/>
          </a:p>
        </p:txBody>
      </p:sp>
      <p:sp>
        <p:nvSpPr>
          <p:cNvPr id="9" name="Foliennummernplatzhalter 8"/>
          <p:cNvSpPr>
            <a:spLocks noGrp="1"/>
          </p:cNvSpPr>
          <p:nvPr>
            <p:ph type="sldNum" sz="quarter" idx="12"/>
          </p:nvPr>
        </p:nvSpPr>
        <p:spPr/>
        <p:txBody>
          <a:bodyPr/>
          <a:lstStyle/>
          <a:p>
            <a:fld id="{87674F0A-37BA-4CE3-B1FD-DE57A7E2F2C6}" type="slidenum">
              <a:rPr lang="de-CH" smtClean="0"/>
              <a:pPr/>
              <a:t>‹Nr.›</a:t>
            </a:fld>
            <a:endParaRPr lang="de-CH"/>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noAutofit/>
          </a:bodyPr>
          <a:lstStyle>
            <a:lvl1pPr>
              <a:defRPr sz="3200"/>
            </a:lvl1pPr>
          </a:lstStyle>
          <a:p>
            <a:r>
              <a:rPr lang="de-DE"/>
              <a:t>Mastertitelformat bearbeiten</a:t>
            </a:r>
            <a:endParaRPr lang="de-CH" dirty="0"/>
          </a:p>
        </p:txBody>
      </p:sp>
      <p:sp>
        <p:nvSpPr>
          <p:cNvPr id="3" name="Datumsplatzhalter 2"/>
          <p:cNvSpPr>
            <a:spLocks noGrp="1"/>
          </p:cNvSpPr>
          <p:nvPr>
            <p:ph type="dt" sz="half" idx="10"/>
          </p:nvPr>
        </p:nvSpPr>
        <p:spPr/>
        <p:txBody>
          <a:bodyPr/>
          <a:lstStyle/>
          <a:p>
            <a:endParaRPr lang="de-CH"/>
          </a:p>
        </p:txBody>
      </p:sp>
      <p:sp>
        <p:nvSpPr>
          <p:cNvPr id="4" name="Fußzeilenplatzhalter 3"/>
          <p:cNvSpPr>
            <a:spLocks noGrp="1"/>
          </p:cNvSpPr>
          <p:nvPr>
            <p:ph type="ftr" sz="quarter" idx="11"/>
          </p:nvPr>
        </p:nvSpPr>
        <p:spPr/>
        <p:txBody>
          <a:bodyPr/>
          <a:lstStyle/>
          <a:p>
            <a:endParaRPr lang="de-CH"/>
          </a:p>
        </p:txBody>
      </p:sp>
      <p:sp>
        <p:nvSpPr>
          <p:cNvPr id="5" name="Foliennummernplatzhalter 4"/>
          <p:cNvSpPr>
            <a:spLocks noGrp="1"/>
          </p:cNvSpPr>
          <p:nvPr>
            <p:ph type="sldNum" sz="quarter" idx="12"/>
          </p:nvPr>
        </p:nvSpPr>
        <p:spPr/>
        <p:txBody>
          <a:bodyPr/>
          <a:lstStyle/>
          <a:p>
            <a:fld id="{87674F0A-37BA-4CE3-B1FD-DE57A7E2F2C6}" type="slidenum">
              <a:rPr lang="de-CH" smtClean="0"/>
              <a:pPr/>
              <a:t>‹Nr.›</a:t>
            </a:fld>
            <a:endParaRPr lang="de-CH"/>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endParaRPr lang="de-CH"/>
          </a:p>
        </p:txBody>
      </p:sp>
      <p:sp>
        <p:nvSpPr>
          <p:cNvPr id="3" name="Fußzeilenplatzhalter 2"/>
          <p:cNvSpPr>
            <a:spLocks noGrp="1"/>
          </p:cNvSpPr>
          <p:nvPr>
            <p:ph type="ftr" sz="quarter" idx="11"/>
          </p:nvPr>
        </p:nvSpPr>
        <p:spPr/>
        <p:txBody>
          <a:bodyPr/>
          <a:lstStyle/>
          <a:p>
            <a:endParaRPr lang="de-CH"/>
          </a:p>
        </p:txBody>
      </p:sp>
      <p:sp>
        <p:nvSpPr>
          <p:cNvPr id="4" name="Foliennummernplatzhalter 3"/>
          <p:cNvSpPr>
            <a:spLocks noGrp="1"/>
          </p:cNvSpPr>
          <p:nvPr>
            <p:ph type="sldNum" sz="quarter" idx="12"/>
          </p:nvPr>
        </p:nvSpPr>
        <p:spPr/>
        <p:txBody>
          <a:bodyPr/>
          <a:lstStyle/>
          <a:p>
            <a:fld id="{87674F0A-37BA-4CE3-B1FD-DE57A7E2F2C6}" type="slidenum">
              <a:rPr lang="de-CH" smtClean="0"/>
              <a:pPr/>
              <a:t>‹Nr.›</a:t>
            </a:fld>
            <a:endParaRPr lang="de-CH"/>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609601" y="273050"/>
            <a:ext cx="4011084" cy="1162050"/>
          </a:xfrm>
        </p:spPr>
        <p:txBody>
          <a:bodyPr anchor="b"/>
          <a:lstStyle>
            <a:lvl1pPr algn="l">
              <a:defRPr sz="2000" b="1"/>
            </a:lvl1pPr>
          </a:lstStyle>
          <a:p>
            <a:r>
              <a:rPr lang="de-DE"/>
              <a:t>Mastertitelformat bearbeiten</a:t>
            </a:r>
            <a:endParaRPr lang="de-CH"/>
          </a:p>
        </p:txBody>
      </p:sp>
      <p:sp>
        <p:nvSpPr>
          <p:cNvPr id="3" name="Inhaltsplatzhalt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4" name="Textplatzhalt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Mastertextformat bearbeiten</a:t>
            </a:r>
          </a:p>
        </p:txBody>
      </p:sp>
      <p:sp>
        <p:nvSpPr>
          <p:cNvPr id="5" name="Datumsplatzhalter 4"/>
          <p:cNvSpPr>
            <a:spLocks noGrp="1"/>
          </p:cNvSpPr>
          <p:nvPr>
            <p:ph type="dt" sz="half" idx="10"/>
          </p:nvPr>
        </p:nvSpPr>
        <p:spPr/>
        <p:txBody>
          <a:bodyPr/>
          <a:lstStyle/>
          <a:p>
            <a:endParaRPr lang="de-CH"/>
          </a:p>
        </p:txBody>
      </p:sp>
      <p:sp>
        <p:nvSpPr>
          <p:cNvPr id="6" name="Fußzeilenplatzhalter 5"/>
          <p:cNvSpPr>
            <a:spLocks noGrp="1"/>
          </p:cNvSpPr>
          <p:nvPr>
            <p:ph type="ftr" sz="quarter" idx="11"/>
          </p:nvPr>
        </p:nvSpPr>
        <p:spPr/>
        <p:txBody>
          <a:bodyPr/>
          <a:lstStyle/>
          <a:p>
            <a:endParaRPr lang="de-CH"/>
          </a:p>
        </p:txBody>
      </p:sp>
      <p:sp>
        <p:nvSpPr>
          <p:cNvPr id="7" name="Foliennummernplatzhalter 6"/>
          <p:cNvSpPr>
            <a:spLocks noGrp="1"/>
          </p:cNvSpPr>
          <p:nvPr>
            <p:ph type="sldNum" sz="quarter" idx="12"/>
          </p:nvPr>
        </p:nvSpPr>
        <p:spPr/>
        <p:txBody>
          <a:bodyPr/>
          <a:lstStyle/>
          <a:p>
            <a:fld id="{87674F0A-37BA-4CE3-B1FD-DE57A7E2F2C6}" type="slidenum">
              <a:rPr lang="de-CH" smtClean="0"/>
              <a:pPr/>
              <a:t>‹Nr.›</a:t>
            </a:fld>
            <a:endParaRPr lang="de-CH"/>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2389717" y="4800600"/>
            <a:ext cx="7315200" cy="566738"/>
          </a:xfrm>
        </p:spPr>
        <p:txBody>
          <a:bodyPr anchor="b"/>
          <a:lstStyle>
            <a:lvl1pPr algn="l">
              <a:defRPr sz="2000" b="1"/>
            </a:lvl1pPr>
          </a:lstStyle>
          <a:p>
            <a:r>
              <a:rPr lang="de-DE"/>
              <a:t>Mastertitelformat bearbeiten</a:t>
            </a:r>
            <a:endParaRPr lang="de-CH"/>
          </a:p>
        </p:txBody>
      </p:sp>
      <p:sp>
        <p:nvSpPr>
          <p:cNvPr id="3" name="Bildplatzhalt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e-DE"/>
              <a:t>Bild durch Klicken auf Symbol hinzufügen</a:t>
            </a:r>
            <a:endParaRPr lang="de-CH"/>
          </a:p>
        </p:txBody>
      </p:sp>
      <p:sp>
        <p:nvSpPr>
          <p:cNvPr id="4" name="Textplatzhalt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Mastertextformat bearbeiten</a:t>
            </a:r>
          </a:p>
        </p:txBody>
      </p:sp>
      <p:sp>
        <p:nvSpPr>
          <p:cNvPr id="5" name="Datumsplatzhalter 4"/>
          <p:cNvSpPr>
            <a:spLocks noGrp="1"/>
          </p:cNvSpPr>
          <p:nvPr>
            <p:ph type="dt" sz="half" idx="10"/>
          </p:nvPr>
        </p:nvSpPr>
        <p:spPr/>
        <p:txBody>
          <a:bodyPr/>
          <a:lstStyle/>
          <a:p>
            <a:endParaRPr lang="de-CH"/>
          </a:p>
        </p:txBody>
      </p:sp>
      <p:sp>
        <p:nvSpPr>
          <p:cNvPr id="6" name="Fußzeilenplatzhalter 5"/>
          <p:cNvSpPr>
            <a:spLocks noGrp="1"/>
          </p:cNvSpPr>
          <p:nvPr>
            <p:ph type="ftr" sz="quarter" idx="11"/>
          </p:nvPr>
        </p:nvSpPr>
        <p:spPr/>
        <p:txBody>
          <a:bodyPr/>
          <a:lstStyle/>
          <a:p>
            <a:endParaRPr lang="de-CH"/>
          </a:p>
        </p:txBody>
      </p:sp>
      <p:sp>
        <p:nvSpPr>
          <p:cNvPr id="7" name="Foliennummernplatzhalter 6"/>
          <p:cNvSpPr>
            <a:spLocks noGrp="1"/>
          </p:cNvSpPr>
          <p:nvPr>
            <p:ph type="sldNum" sz="quarter" idx="12"/>
          </p:nvPr>
        </p:nvSpPr>
        <p:spPr/>
        <p:txBody>
          <a:bodyPr/>
          <a:lstStyle/>
          <a:p>
            <a:fld id="{87674F0A-37BA-4CE3-B1FD-DE57A7E2F2C6}" type="slidenum">
              <a:rPr lang="de-CH" smtClean="0"/>
              <a:pPr/>
              <a:t>‹Nr.›</a:t>
            </a:fld>
            <a:endParaRPr lang="de-CH"/>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de-DE" dirty="0"/>
              <a:t>Titelmasterformat durch Klicken bearbeiten</a:t>
            </a:r>
            <a:endParaRPr lang="de-CH" dirty="0"/>
          </a:p>
        </p:txBody>
      </p:sp>
      <p:sp>
        <p:nvSpPr>
          <p:cNvPr id="3" name="Textplatzhalt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de-DE" dirty="0"/>
              <a:t>Textmasterformate durch Klicken bearbeiten</a:t>
            </a:r>
          </a:p>
          <a:p>
            <a:pPr lvl="1"/>
            <a:r>
              <a:rPr lang="de-DE" dirty="0"/>
              <a:t>Zweite Ebene</a:t>
            </a:r>
          </a:p>
          <a:p>
            <a:pPr lvl="2"/>
            <a:r>
              <a:rPr lang="de-DE" dirty="0"/>
              <a:t>Dritte Ebene</a:t>
            </a:r>
          </a:p>
          <a:p>
            <a:pPr lvl="3"/>
            <a:r>
              <a:rPr lang="de-DE" dirty="0"/>
              <a:t>Vierte Ebene</a:t>
            </a:r>
          </a:p>
          <a:p>
            <a:pPr lvl="4"/>
            <a:r>
              <a:rPr lang="de-DE" dirty="0"/>
              <a:t>Fünfte Ebene</a:t>
            </a:r>
            <a:endParaRPr lang="de-CH" dirty="0"/>
          </a:p>
        </p:txBody>
      </p:sp>
      <p:sp>
        <p:nvSpPr>
          <p:cNvPr id="4" name="Datumsplatzhalt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latin typeface="Calibri" panose="020F0502020204030204" pitchFamily="34" charset="0"/>
              </a:defRPr>
            </a:lvl1pPr>
          </a:lstStyle>
          <a:p>
            <a:endParaRPr lang="de-CH" dirty="0"/>
          </a:p>
        </p:txBody>
      </p:sp>
      <p:sp>
        <p:nvSpPr>
          <p:cNvPr id="5" name="Fußzeilenplatzhalt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latin typeface="Calibri" panose="020F0502020204030204" pitchFamily="34" charset="0"/>
              </a:defRPr>
            </a:lvl1pPr>
          </a:lstStyle>
          <a:p>
            <a:endParaRPr lang="de-CH" dirty="0"/>
          </a:p>
        </p:txBody>
      </p:sp>
      <p:sp>
        <p:nvSpPr>
          <p:cNvPr id="6" name="Foliennummernplatzhalt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latin typeface="Calibri" panose="020F0502020204030204" pitchFamily="34" charset="0"/>
              </a:defRPr>
            </a:lvl1pPr>
          </a:lstStyle>
          <a:p>
            <a:fld id="{87674F0A-37BA-4CE3-B1FD-DE57A7E2F2C6}" type="slidenum">
              <a:rPr lang="de-CH" smtClean="0"/>
              <a:pPr/>
              <a:t>‹Nr.›</a:t>
            </a:fld>
            <a:endParaRPr lang="de-CH"/>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hdr="0" ftr="0" dt="0"/>
  <p:txStyles>
    <p:titleStyle>
      <a:lvl1pPr algn="ctr" defTabSz="914400" rtl="0" eaLnBrk="1" latinLnBrk="0" hangingPunct="1">
        <a:spcBef>
          <a:spcPct val="0"/>
        </a:spcBef>
        <a:buNone/>
        <a:defRPr sz="4400" b="1" kern="1200">
          <a:solidFill>
            <a:schemeClr val="tx1"/>
          </a:solidFill>
          <a:latin typeface="Calibri" panose="020F0502020204030204" pitchFamily="34" charset="0"/>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Calibri" panose="020F0502020204030204" pitchFamily="34" charset="0"/>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Calibri" panose="020F0502020204030204" pitchFamily="34" charset="0"/>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Calibri" panose="020F0502020204030204" pitchFamily="34" charset="0"/>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Calibri" panose="020F0502020204030204" pitchFamily="34" charset="0"/>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Calibri" panose="020F0502020204030204" pitchFamily="34"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de-DE"/>
              <a:t>Titelmasterformat durch Klicken bearbeiten</a:t>
            </a:r>
            <a:endParaRPr lang="de-CH"/>
          </a:p>
        </p:txBody>
      </p:sp>
      <p:sp>
        <p:nvSpPr>
          <p:cNvPr id="3" name="Textplatzhalt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4" name="Datumsplatzhalt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de-CH"/>
          </a:p>
        </p:txBody>
      </p:sp>
      <p:sp>
        <p:nvSpPr>
          <p:cNvPr id="5" name="Fußzeilenplatzhalt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CH"/>
          </a:p>
        </p:txBody>
      </p:sp>
      <p:sp>
        <p:nvSpPr>
          <p:cNvPr id="6" name="Foliennummernplatzhalt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6883DD5-C3DA-4CA9-B8E4-0EE8BDD3D8BD}" type="slidenum">
              <a:rPr lang="de-CH" smtClean="0"/>
              <a:pPr/>
              <a:t>‹Nr.›</a:t>
            </a:fld>
            <a:endParaRPr lang="de-CH"/>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de-DE"/>
              <a:t>Titelmasterformat durch Klicken bearbeiten</a:t>
            </a:r>
            <a:endParaRPr lang="de-CH"/>
          </a:p>
        </p:txBody>
      </p:sp>
      <p:sp>
        <p:nvSpPr>
          <p:cNvPr id="3" name="Textplatzhalt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4" name="Datumsplatzhalt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de-CH"/>
          </a:p>
        </p:txBody>
      </p:sp>
      <p:sp>
        <p:nvSpPr>
          <p:cNvPr id="5" name="Fußzeilenplatzhalt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CH"/>
          </a:p>
        </p:txBody>
      </p:sp>
      <p:sp>
        <p:nvSpPr>
          <p:cNvPr id="6" name="Foliennummernplatzhalt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B7EB997-77BE-4D3A-A955-1FC2A3076634}" type="slidenum">
              <a:rPr lang="de-CH" smtClean="0"/>
              <a:pPr/>
              <a:t>‹Nr.›</a:t>
            </a:fld>
            <a:endParaRPr lang="de-CH"/>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https://www.gemeinden-ag.ch/public/upload/assets/20306/%C3%BCK%204%20Tag%202_Zuordnungsaufgabe_Vorlage%201.pdf?fp=1718616146166" TargetMode="External"/><Relationship Id="rId2" Type="http://schemas.openxmlformats.org/officeDocument/2006/relationships/notesSlide" Target="../notesSlides/notesSlide11.xml"/><Relationship Id="rId1" Type="http://schemas.openxmlformats.org/officeDocument/2006/relationships/slideLayout" Target="../slideLayouts/slideLayout2.xml"/><Relationship Id="rId5" Type="http://schemas.openxmlformats.org/officeDocument/2006/relationships/hyperlink" Target="https://www.gemeinden-ag.ch/public/upload/assets/20320/%C3%BCK%204%20Tag%202_Zuordnungsaufgabe_Arbeitsanleitung.pdf?fp=1718617180272" TargetMode="External"/><Relationship Id="rId4" Type="http://schemas.openxmlformats.org/officeDocument/2006/relationships/hyperlink" Target="https://www.gemeinden-ag.ch/public/upload/assets/20307/%C3%BCK%204%20Tag%202_Zuordnungsaufgabe_Vorlage%202.pdf?fp=1718616146314" TargetMode="External"/></Relationships>
</file>

<file path=ppt/slides/_rels/slide21.xml.rels><?xml version="1.0" encoding="UTF-8" standalone="yes"?>
<Relationships xmlns="http://schemas.openxmlformats.org/package/2006/relationships"><Relationship Id="rId3" Type="http://schemas.openxmlformats.org/officeDocument/2006/relationships/hyperlink" Target="https://www.gemeinden-ag.ch/public/upload/assets/20309/%C3%BCK%204%20Tag%202_Mini%20Cases_Arbeitsanleitung.pdf?fp=1718616146611" TargetMode="External"/><Relationship Id="rId2" Type="http://schemas.openxmlformats.org/officeDocument/2006/relationships/notesSlide" Target="../notesSlides/notesSlide12.xml"/><Relationship Id="rId1" Type="http://schemas.openxmlformats.org/officeDocument/2006/relationships/slideLayout" Target="../slideLayouts/slideLayout2.xml"/><Relationship Id="rId5" Type="http://schemas.openxmlformats.org/officeDocument/2006/relationships/hyperlink" Target="https://www.gemeinden-ag.ch/public/upload/assets/20318/%C3%BCK%204%20Tag%202_Mini%20Cases_Organigramm.pdf?fp=1718616738757" TargetMode="External"/><Relationship Id="rId4" Type="http://schemas.openxmlformats.org/officeDocument/2006/relationships/hyperlink" Target="https://www.gemeinden-ag.ch/public/upload/assets/20319/%C3%BCK%204%20Tag%202_Mini%20Cases_Beiblatt.pdf?fp=1718616738901" TargetMode="Externa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microsoft.com/office/2018/10/relationships/comments" Target="NULL"/><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16.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28.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17.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29.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18.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3.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24.xml"/><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36.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25.xml"/><Relationship Id="rId1" Type="http://schemas.openxmlformats.org/officeDocument/2006/relationships/slideLayout" Target="../slideLayouts/slideLayout4.xml"/><Relationship Id="rId4" Type="http://schemas.openxmlformats.org/officeDocument/2006/relationships/image" Target="../media/image9.jpeg"/></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notesSlide" Target="../notesSlides/notesSlide28.xml"/><Relationship Id="rId1" Type="http://schemas.openxmlformats.org/officeDocument/2006/relationships/slideLayout" Target="../slideLayouts/slideLayout2.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_rels/slide4.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hyperlink" Target="https://www.gemeinden-ag.ch/public/upload/assets/20308/%C3%BCK%204%20Tag%202_Fallarbeit_Arbeitsanleitung.pdf?fp=1718616146452" TargetMode="Externa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hyperlink" Target="https://www.gemeinden-ag.ch/public/upload/assets/20310/%C3%BCK%204%20Tag%202_Synthesefall_Arbeitsanleitung.pdf?fp=1718616146757" TargetMode="External"/><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30.xml"/><Relationship Id="rId1" Type="http://schemas.openxmlformats.org/officeDocument/2006/relationships/slideLayout" Target="../slideLayouts/slideLayout2.xml"/><Relationship Id="rId4" Type="http://schemas.openxmlformats.org/officeDocument/2006/relationships/image" Target="../media/image14.svg"/></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4"/>
          <p:cNvSpPr>
            <a:spLocks noGrp="1"/>
          </p:cNvSpPr>
          <p:nvPr>
            <p:ph type="ctrTitle"/>
          </p:nvPr>
        </p:nvSpPr>
        <p:spPr/>
        <p:txBody>
          <a:bodyPr>
            <a:normAutofit/>
          </a:bodyPr>
          <a:lstStyle/>
          <a:p>
            <a:r>
              <a:rPr lang="de-CH" sz="4000" dirty="0"/>
              <a:t>Ich, mein Betrieb und darüber hinaus</a:t>
            </a:r>
          </a:p>
        </p:txBody>
      </p:sp>
      <p:sp>
        <p:nvSpPr>
          <p:cNvPr id="6" name="Untertitel 5"/>
          <p:cNvSpPr>
            <a:spLocks noGrp="1"/>
          </p:cNvSpPr>
          <p:nvPr>
            <p:ph type="subTitle" idx="1"/>
          </p:nvPr>
        </p:nvSpPr>
        <p:spPr/>
        <p:txBody>
          <a:bodyPr>
            <a:normAutofit lnSpcReduction="10000"/>
          </a:bodyPr>
          <a:lstStyle/>
          <a:p>
            <a:r>
              <a:rPr lang="de-CH" dirty="0"/>
              <a:t>Präsenztag 10</a:t>
            </a:r>
            <a:br>
              <a:rPr lang="de-CH" dirty="0"/>
            </a:br>
            <a:r>
              <a:rPr lang="de-CH" dirty="0"/>
              <a:t>Überbetriebliche Kurse Block 4</a:t>
            </a:r>
          </a:p>
          <a:p>
            <a:r>
              <a:rPr lang="de-CH" sz="1200" dirty="0"/>
              <a:t>Kauffrau/Kaufmann EFZ BOG</a:t>
            </a:r>
          </a:p>
          <a:p>
            <a:r>
              <a:rPr lang="de-CH" sz="1200" dirty="0"/>
              <a:t>Branche «Öffentliche Verwaltung/Administration </a:t>
            </a:r>
            <a:r>
              <a:rPr lang="de-CH" sz="1200" dirty="0" err="1"/>
              <a:t>publique</a:t>
            </a:r>
            <a:r>
              <a:rPr lang="de-CH" sz="1200" dirty="0"/>
              <a:t>/</a:t>
            </a:r>
            <a:r>
              <a:rPr lang="de-CH" sz="1200" dirty="0" err="1"/>
              <a:t>Amministrazione</a:t>
            </a:r>
            <a:r>
              <a:rPr lang="de-CH" sz="1200" dirty="0"/>
              <a:t> </a:t>
            </a:r>
            <a:r>
              <a:rPr lang="de-CH" sz="1200" dirty="0" err="1"/>
              <a:t>pubblica</a:t>
            </a:r>
            <a:r>
              <a:rPr lang="de-CH" sz="1200" dirty="0"/>
              <a:t>»</a:t>
            </a:r>
          </a:p>
          <a:p>
            <a:r>
              <a:rPr lang="de-CH" sz="1200" dirty="0"/>
              <a:t>Arbeitssituation 13: «Dokumentationen, Berichte und Publikationen verfassen», 3: «Markt- und Branchenkenntnisse einsetzen» und Arbeitssituation 1: «Gekonnt in meinem Betrieb und meiner Funktion bewegen»</a:t>
            </a:r>
            <a:endParaRPr lang="de-CH" sz="1200" dirty="0">
              <a:highlight>
                <a:srgbClr val="C0C0C0"/>
              </a:highlight>
            </a:endParaRPr>
          </a:p>
          <a:p>
            <a:endParaRPr lang="de-CH" dirty="0">
              <a:highlight>
                <a:srgbClr val="C0C0C0"/>
              </a:highlight>
            </a:endParaRPr>
          </a:p>
          <a:p>
            <a:endParaRPr lang="de-CH" dirty="0">
              <a:highlight>
                <a:srgbClr val="C0C0C0"/>
              </a:highlight>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4"/>
          <p:cNvSpPr>
            <a:spLocks noGrp="1"/>
          </p:cNvSpPr>
          <p:nvPr>
            <p:ph type="title"/>
          </p:nvPr>
        </p:nvSpPr>
        <p:spPr/>
        <p:txBody>
          <a:bodyPr>
            <a:normAutofit/>
          </a:bodyPr>
          <a:lstStyle/>
          <a:p>
            <a:r>
              <a:rPr lang="de-CH"/>
              <a:t>Das Wichtigste in Kürze</a:t>
            </a:r>
            <a:endParaRPr lang="de-CH" dirty="0"/>
          </a:p>
        </p:txBody>
      </p:sp>
      <p:sp>
        <p:nvSpPr>
          <p:cNvPr id="6" name="Inhaltsplatzhalter 5"/>
          <p:cNvSpPr>
            <a:spLocks noGrp="1"/>
          </p:cNvSpPr>
          <p:nvPr>
            <p:ph idx="1"/>
          </p:nvPr>
        </p:nvSpPr>
        <p:spPr/>
        <p:txBody>
          <a:bodyPr/>
          <a:lstStyle/>
          <a:p>
            <a:r>
              <a:rPr lang="de-CH" dirty="0"/>
              <a:t>Ein Organigramm dient zur Darstellung des internen Aufbaus und Struktur einer Organisation.</a:t>
            </a:r>
          </a:p>
          <a:p>
            <a:r>
              <a:rPr lang="de-CH" dirty="0"/>
              <a:t>Innerhalb der Organisation gibt es Stellen mit und ohne Entscheidungs- und/oder Weisungsbefugnissen (Linien- vs. Stabsstellen).</a:t>
            </a:r>
          </a:p>
          <a:p>
            <a:r>
              <a:rPr lang="de-CH" dirty="0"/>
              <a:t>Um die Prozesse innerhalb der Organisation zu gewährleisten, gibt es Dienstwege, die eingehalten werden müssen.</a:t>
            </a:r>
          </a:p>
        </p:txBody>
      </p:sp>
      <p:sp>
        <p:nvSpPr>
          <p:cNvPr id="2" name="Foliennummernplatzhalter 1"/>
          <p:cNvSpPr>
            <a:spLocks noGrp="1"/>
          </p:cNvSpPr>
          <p:nvPr>
            <p:ph type="sldNum" sz="quarter" idx="12"/>
          </p:nvPr>
        </p:nvSpPr>
        <p:spPr/>
        <p:txBody>
          <a:bodyPr/>
          <a:lstStyle/>
          <a:p>
            <a:fld id="{87674F0A-37BA-4CE3-B1FD-DE57A7E2F2C6}" type="slidenum">
              <a:rPr lang="de-CH" smtClean="0"/>
              <a:pPr/>
              <a:t>10</a:t>
            </a:fld>
            <a:endParaRPr lang="de-CH"/>
          </a:p>
        </p:txBody>
      </p:sp>
    </p:spTree>
    <p:extLst>
      <p:ext uri="{BB962C8B-B14F-4D97-AF65-F5344CB8AC3E}">
        <p14:creationId xmlns:p14="http://schemas.microsoft.com/office/powerpoint/2010/main" val="186123175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4">
            <a:extLst>
              <a:ext uri="{FF2B5EF4-FFF2-40B4-BE49-F238E27FC236}">
                <a16:creationId xmlns:a16="http://schemas.microsoft.com/office/drawing/2014/main" id="{02F4CBE7-B9B6-8591-4CC6-50E0E542586E}"/>
              </a:ext>
            </a:extLst>
          </p:cNvPr>
          <p:cNvSpPr>
            <a:spLocks noGrp="1"/>
          </p:cNvSpPr>
          <p:nvPr>
            <p:ph type="title"/>
          </p:nvPr>
        </p:nvSpPr>
        <p:spPr/>
        <p:txBody>
          <a:bodyPr/>
          <a:lstStyle/>
          <a:p>
            <a:r>
              <a:rPr lang="de-CH" dirty="0"/>
              <a:t>Das </a:t>
            </a:r>
            <a:r>
              <a:rPr lang="de-CH" dirty="0" err="1"/>
              <a:t>organigramm</a:t>
            </a:r>
            <a:endParaRPr lang="de-CH" dirty="0"/>
          </a:p>
        </p:txBody>
      </p:sp>
      <p:sp>
        <p:nvSpPr>
          <p:cNvPr id="6" name="Textplatzhalter 5">
            <a:extLst>
              <a:ext uri="{FF2B5EF4-FFF2-40B4-BE49-F238E27FC236}">
                <a16:creationId xmlns:a16="http://schemas.microsoft.com/office/drawing/2014/main" id="{776E119C-8446-9B17-D27B-FC92589455D5}"/>
              </a:ext>
            </a:extLst>
          </p:cNvPr>
          <p:cNvSpPr>
            <a:spLocks noGrp="1"/>
          </p:cNvSpPr>
          <p:nvPr>
            <p:ph type="body" idx="1"/>
          </p:nvPr>
        </p:nvSpPr>
        <p:spPr/>
        <p:txBody>
          <a:bodyPr/>
          <a:lstStyle/>
          <a:p>
            <a:endParaRPr lang="de-CH" dirty="0"/>
          </a:p>
        </p:txBody>
      </p:sp>
      <p:sp>
        <p:nvSpPr>
          <p:cNvPr id="4" name="Foliennummernplatzhalter 3">
            <a:extLst>
              <a:ext uri="{FF2B5EF4-FFF2-40B4-BE49-F238E27FC236}">
                <a16:creationId xmlns:a16="http://schemas.microsoft.com/office/drawing/2014/main" id="{7F7E2D79-D55E-B351-FFDF-84790ED50661}"/>
              </a:ext>
            </a:extLst>
          </p:cNvPr>
          <p:cNvSpPr>
            <a:spLocks noGrp="1"/>
          </p:cNvSpPr>
          <p:nvPr>
            <p:ph type="sldNum" sz="quarter" idx="12"/>
          </p:nvPr>
        </p:nvSpPr>
        <p:spPr/>
        <p:txBody>
          <a:bodyPr/>
          <a:lstStyle/>
          <a:p>
            <a:fld id="{87674F0A-37BA-4CE3-B1FD-DE57A7E2F2C6}" type="slidenum">
              <a:rPr lang="de-CH" smtClean="0"/>
              <a:pPr/>
              <a:t>11</a:t>
            </a:fld>
            <a:endParaRPr lang="de-CH" dirty="0"/>
          </a:p>
        </p:txBody>
      </p:sp>
    </p:spTree>
    <p:extLst>
      <p:ext uri="{BB962C8B-B14F-4D97-AF65-F5344CB8AC3E}">
        <p14:creationId xmlns:p14="http://schemas.microsoft.com/office/powerpoint/2010/main" val="18148914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4D7C408-6832-FA40-766A-E9A79E3122E7}"/>
              </a:ext>
            </a:extLst>
          </p:cNvPr>
          <p:cNvSpPr>
            <a:spLocks noGrp="1"/>
          </p:cNvSpPr>
          <p:nvPr>
            <p:ph type="title"/>
          </p:nvPr>
        </p:nvSpPr>
        <p:spPr/>
        <p:txBody>
          <a:bodyPr/>
          <a:lstStyle/>
          <a:p>
            <a:r>
              <a:rPr lang="de-CH" dirty="0"/>
              <a:t>Reflexionsaufgabe</a:t>
            </a:r>
          </a:p>
        </p:txBody>
      </p:sp>
      <p:sp>
        <p:nvSpPr>
          <p:cNvPr id="3" name="Inhaltsplatzhalter 2">
            <a:extLst>
              <a:ext uri="{FF2B5EF4-FFF2-40B4-BE49-F238E27FC236}">
                <a16:creationId xmlns:a16="http://schemas.microsoft.com/office/drawing/2014/main" id="{B06C2F88-3F6C-8D52-4D3B-88E2B102D0A0}"/>
              </a:ext>
            </a:extLst>
          </p:cNvPr>
          <p:cNvSpPr>
            <a:spLocks noGrp="1"/>
          </p:cNvSpPr>
          <p:nvPr>
            <p:ph idx="1"/>
          </p:nvPr>
        </p:nvSpPr>
        <p:spPr/>
        <p:txBody>
          <a:bodyPr/>
          <a:lstStyle/>
          <a:p>
            <a:pPr marL="0" indent="0">
              <a:buNone/>
            </a:pPr>
            <a:r>
              <a:rPr lang="de-CH" sz="2400" b="1" dirty="0"/>
              <a:t>Ausgangslage</a:t>
            </a:r>
          </a:p>
          <a:p>
            <a:pPr marL="0" indent="0">
              <a:buNone/>
            </a:pPr>
            <a:r>
              <a:rPr lang="de-CH" sz="2400" dirty="0"/>
              <a:t>Sicher sind Sie bereits </a:t>
            </a:r>
            <a:r>
              <a:rPr lang="de-CH" dirty="0"/>
              <a:t>in Ihrem Berufsalltag mit dem Organigramm Ihres Betriebs in Berührung gekommen. Was wissen Sie also bereits darüber?</a:t>
            </a:r>
            <a:endParaRPr lang="de-CH" sz="2400" dirty="0"/>
          </a:p>
          <a:p>
            <a:pPr marL="0" indent="0">
              <a:buNone/>
            </a:pPr>
            <a:endParaRPr lang="de-CH" sz="2400" dirty="0"/>
          </a:p>
          <a:p>
            <a:pPr marL="0" indent="0">
              <a:buNone/>
            </a:pPr>
            <a:r>
              <a:rPr lang="de-CH" sz="2400" b="1" dirty="0"/>
              <a:t>Aufgabenstellung</a:t>
            </a:r>
          </a:p>
          <a:p>
            <a:pPr marL="0" indent="0">
              <a:buNone/>
            </a:pPr>
            <a:r>
              <a:rPr lang="de-CH" sz="2400" b="1" dirty="0"/>
              <a:t>Schritt </a:t>
            </a:r>
            <a:r>
              <a:rPr lang="de-CH" b="1" dirty="0"/>
              <a:t>1</a:t>
            </a:r>
            <a:r>
              <a:rPr lang="de-CH" dirty="0"/>
              <a:t>:</a:t>
            </a:r>
            <a:r>
              <a:rPr lang="de-CH" sz="2400" dirty="0"/>
              <a:t> Bilden Sie Zweiergruppen.</a:t>
            </a:r>
            <a:endParaRPr lang="de-CH" dirty="0"/>
          </a:p>
          <a:p>
            <a:pPr marL="0" indent="0">
              <a:buNone/>
            </a:pPr>
            <a:r>
              <a:rPr lang="de-CH" sz="2400" b="1" dirty="0"/>
              <a:t>Schritt 2</a:t>
            </a:r>
            <a:r>
              <a:rPr lang="de-CH" sz="2400" dirty="0"/>
              <a:t>:</a:t>
            </a:r>
            <a:r>
              <a:rPr lang="de-CH" sz="2400" b="1" dirty="0"/>
              <a:t> </a:t>
            </a:r>
            <a:r>
              <a:rPr lang="de-CH" dirty="0"/>
              <a:t>Bearbeiten Sie folgende Fragen: Was ist ein Organigramm? Was zeigt es an? Wozu dient es? </a:t>
            </a:r>
            <a:endParaRPr lang="de-CH" sz="2400" dirty="0">
              <a:highlight>
                <a:srgbClr val="FFFF00"/>
              </a:highlight>
            </a:endParaRPr>
          </a:p>
          <a:p>
            <a:pPr marL="0" indent="0">
              <a:buNone/>
            </a:pPr>
            <a:endParaRPr lang="de-CH" sz="2400" dirty="0"/>
          </a:p>
          <a:p>
            <a:pPr marL="0" indent="0">
              <a:buNone/>
            </a:pPr>
            <a:r>
              <a:rPr lang="de-CH" sz="2400" b="1" dirty="0"/>
              <a:t>Organisation</a:t>
            </a:r>
          </a:p>
          <a:p>
            <a:pPr marL="0" indent="0">
              <a:buNone/>
            </a:pPr>
            <a:r>
              <a:rPr lang="de-CH" sz="2400" dirty="0"/>
              <a:t>Zeit: 5 Minuten, Arbeitsweise: Partnerarbeit, Plenum</a:t>
            </a:r>
          </a:p>
          <a:p>
            <a:endParaRPr lang="de-CH" dirty="0"/>
          </a:p>
        </p:txBody>
      </p:sp>
      <p:sp>
        <p:nvSpPr>
          <p:cNvPr id="4" name="Foliennummernplatzhalter 3">
            <a:extLst>
              <a:ext uri="{FF2B5EF4-FFF2-40B4-BE49-F238E27FC236}">
                <a16:creationId xmlns:a16="http://schemas.microsoft.com/office/drawing/2014/main" id="{06D15CEF-5494-D49F-AE22-4BC50DCCDFC3}"/>
              </a:ext>
            </a:extLst>
          </p:cNvPr>
          <p:cNvSpPr>
            <a:spLocks noGrp="1"/>
          </p:cNvSpPr>
          <p:nvPr>
            <p:ph type="sldNum" sz="quarter" idx="12"/>
          </p:nvPr>
        </p:nvSpPr>
        <p:spPr/>
        <p:txBody>
          <a:bodyPr/>
          <a:lstStyle/>
          <a:p>
            <a:fld id="{87674F0A-37BA-4CE3-B1FD-DE57A7E2F2C6}" type="slidenum">
              <a:rPr lang="de-CH" smtClean="0"/>
              <a:pPr/>
              <a:t>12</a:t>
            </a:fld>
            <a:endParaRPr lang="de-CH" dirty="0"/>
          </a:p>
        </p:txBody>
      </p:sp>
    </p:spTree>
    <p:extLst>
      <p:ext uri="{BB962C8B-B14F-4D97-AF65-F5344CB8AC3E}">
        <p14:creationId xmlns:p14="http://schemas.microsoft.com/office/powerpoint/2010/main" val="233556156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Inhaltsplatzhalter 7" descr="Ein Bild, das Text, Screenshot, Schrift, Zahl enthält.&#10;&#10;Automatisch generierte Beschreibung">
            <a:extLst>
              <a:ext uri="{FF2B5EF4-FFF2-40B4-BE49-F238E27FC236}">
                <a16:creationId xmlns:a16="http://schemas.microsoft.com/office/drawing/2014/main" id="{F321E052-070D-20B8-F91C-8F48B101D2F5}"/>
              </a:ext>
            </a:extLst>
          </p:cNvPr>
          <p:cNvPicPr>
            <a:picLocks noGrp="1" noChangeAspect="1"/>
          </p:cNvPicPr>
          <p:nvPr>
            <p:ph sz="half" idx="1"/>
          </p:nvPr>
        </p:nvPicPr>
        <p:blipFill>
          <a:blip r:embed="rId3">
            <a:extLst>
              <a:ext uri="{28A0092B-C50C-407E-A947-70E740481C1C}">
                <a14:useLocalDpi xmlns:a14="http://schemas.microsoft.com/office/drawing/2010/main" val="0"/>
              </a:ext>
            </a:extLst>
          </a:blip>
          <a:stretch>
            <a:fillRect/>
          </a:stretch>
        </p:blipFill>
        <p:spPr>
          <a:xfrm>
            <a:off x="1908415" y="68264"/>
            <a:ext cx="7355938" cy="5903492"/>
          </a:xfrm>
          <a:noFill/>
        </p:spPr>
      </p:pic>
      <p:sp>
        <p:nvSpPr>
          <p:cNvPr id="4" name="Foliennummernplatzhalter 3" hidden="1">
            <a:extLst>
              <a:ext uri="{FF2B5EF4-FFF2-40B4-BE49-F238E27FC236}">
                <a16:creationId xmlns:a16="http://schemas.microsoft.com/office/drawing/2014/main" id="{51347454-B155-96A6-4F5E-21AF8298167A}"/>
              </a:ext>
            </a:extLst>
          </p:cNvPr>
          <p:cNvSpPr>
            <a:spLocks noGrp="1"/>
          </p:cNvSpPr>
          <p:nvPr>
            <p:ph type="sldNum" sz="quarter" idx="12"/>
          </p:nvPr>
        </p:nvSpPr>
        <p:spPr/>
        <p:txBody>
          <a:bodyPr/>
          <a:lstStyle/>
          <a:p>
            <a:pPr>
              <a:spcAft>
                <a:spcPts val="600"/>
              </a:spcAft>
            </a:pPr>
            <a:fld id="{87674F0A-37BA-4CE3-B1FD-DE57A7E2F2C6}" type="slidenum">
              <a:rPr lang="de-CH" smtClean="0"/>
              <a:pPr>
                <a:spcAft>
                  <a:spcPts val="600"/>
                </a:spcAft>
              </a:pPr>
              <a:t>13</a:t>
            </a:fld>
            <a:endParaRPr lang="de-CH"/>
          </a:p>
        </p:txBody>
      </p:sp>
      <p:sp>
        <p:nvSpPr>
          <p:cNvPr id="9" name="Textfeld 8">
            <a:extLst>
              <a:ext uri="{FF2B5EF4-FFF2-40B4-BE49-F238E27FC236}">
                <a16:creationId xmlns:a16="http://schemas.microsoft.com/office/drawing/2014/main" id="{79CFFBBF-7DEA-069C-8674-148384BCC890}"/>
              </a:ext>
            </a:extLst>
          </p:cNvPr>
          <p:cNvSpPr txBox="1"/>
          <p:nvPr/>
        </p:nvSpPr>
        <p:spPr>
          <a:xfrm>
            <a:off x="1872411" y="6143405"/>
            <a:ext cx="7427945" cy="646331"/>
          </a:xfrm>
          <a:prstGeom prst="rect">
            <a:avLst/>
          </a:prstGeom>
          <a:noFill/>
        </p:spPr>
        <p:txBody>
          <a:bodyPr wrap="square" rtlCol="0">
            <a:spAutoFit/>
          </a:bodyPr>
          <a:lstStyle/>
          <a:p>
            <a:pPr algn="r"/>
            <a:r>
              <a:rPr lang="de-CH" dirty="0">
                <a:latin typeface="Calibri" panose="020F0502020204030204" pitchFamily="34" charset="0"/>
                <a:cs typeface="Calibri" panose="020F0502020204030204" pitchFamily="34" charset="0"/>
              </a:rPr>
              <a:t>Abbildung: Organigramm Kantonale Verwaltung Uri</a:t>
            </a:r>
          </a:p>
          <a:p>
            <a:pPr algn="r"/>
            <a:r>
              <a:rPr lang="de-CH" dirty="0">
                <a:latin typeface="Calibri" panose="020F0502020204030204" pitchFamily="34" charset="0"/>
                <a:cs typeface="Calibri" panose="020F0502020204030204" pitchFamily="34" charset="0"/>
              </a:rPr>
              <a:t>Quelle: Kantonale Verwaltung Uri (</a:t>
            </a:r>
            <a:r>
              <a:rPr lang="de-CH" dirty="0" err="1">
                <a:latin typeface="Calibri" panose="020F0502020204030204" pitchFamily="34" charset="0"/>
                <a:cs typeface="Calibri" panose="020F0502020204030204" pitchFamily="34" charset="0"/>
              </a:rPr>
              <a:t>o.D</a:t>
            </a:r>
            <a:r>
              <a:rPr lang="de-CH" dirty="0">
                <a:latin typeface="Calibri" panose="020F0502020204030204" pitchFamily="34" charset="0"/>
                <a:cs typeface="Calibri" panose="020F0502020204030204" pitchFamily="34" charset="0"/>
              </a:rPr>
              <a:t>.)</a:t>
            </a:r>
          </a:p>
        </p:txBody>
      </p:sp>
    </p:spTree>
    <p:extLst>
      <p:ext uri="{BB962C8B-B14F-4D97-AF65-F5344CB8AC3E}">
        <p14:creationId xmlns:p14="http://schemas.microsoft.com/office/powerpoint/2010/main" val="324922708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liennummernplatzhalter 3" hidden="1">
            <a:extLst>
              <a:ext uri="{FF2B5EF4-FFF2-40B4-BE49-F238E27FC236}">
                <a16:creationId xmlns:a16="http://schemas.microsoft.com/office/drawing/2014/main" id="{51347454-B155-96A6-4F5E-21AF8298167A}"/>
              </a:ext>
            </a:extLst>
          </p:cNvPr>
          <p:cNvSpPr>
            <a:spLocks noGrp="1"/>
          </p:cNvSpPr>
          <p:nvPr>
            <p:ph type="sldNum" sz="quarter" idx="12"/>
          </p:nvPr>
        </p:nvSpPr>
        <p:spPr/>
        <p:txBody>
          <a:bodyPr/>
          <a:lstStyle/>
          <a:p>
            <a:pPr>
              <a:spcAft>
                <a:spcPts val="600"/>
              </a:spcAft>
            </a:pPr>
            <a:fld id="{87674F0A-37BA-4CE3-B1FD-DE57A7E2F2C6}" type="slidenum">
              <a:rPr lang="de-CH" smtClean="0"/>
              <a:pPr>
                <a:spcAft>
                  <a:spcPts val="600"/>
                </a:spcAft>
              </a:pPr>
              <a:t>14</a:t>
            </a:fld>
            <a:endParaRPr lang="de-CH"/>
          </a:p>
        </p:txBody>
      </p:sp>
      <p:sp>
        <p:nvSpPr>
          <p:cNvPr id="9" name="Textfeld 8">
            <a:extLst>
              <a:ext uri="{FF2B5EF4-FFF2-40B4-BE49-F238E27FC236}">
                <a16:creationId xmlns:a16="http://schemas.microsoft.com/office/drawing/2014/main" id="{79CFFBBF-7DEA-069C-8674-148384BCC890}"/>
              </a:ext>
            </a:extLst>
          </p:cNvPr>
          <p:cNvSpPr txBox="1"/>
          <p:nvPr/>
        </p:nvSpPr>
        <p:spPr>
          <a:xfrm>
            <a:off x="4151784" y="6027033"/>
            <a:ext cx="7427945" cy="646331"/>
          </a:xfrm>
          <a:prstGeom prst="rect">
            <a:avLst/>
          </a:prstGeom>
          <a:noFill/>
        </p:spPr>
        <p:txBody>
          <a:bodyPr wrap="square" rtlCol="0">
            <a:spAutoFit/>
          </a:bodyPr>
          <a:lstStyle/>
          <a:p>
            <a:pPr algn="r"/>
            <a:r>
              <a:rPr lang="de-CH" dirty="0">
                <a:latin typeface="Calibri" panose="020F0502020204030204" pitchFamily="34" charset="0"/>
                <a:cs typeface="Calibri" panose="020F0502020204030204" pitchFamily="34" charset="0"/>
              </a:rPr>
              <a:t>Abbildung: Organigramm Gemeinderat Wolfhalden (AR)</a:t>
            </a:r>
          </a:p>
          <a:p>
            <a:pPr algn="r"/>
            <a:r>
              <a:rPr lang="de-CH" dirty="0">
                <a:latin typeface="Calibri" panose="020F0502020204030204" pitchFamily="34" charset="0"/>
                <a:cs typeface="Calibri" panose="020F0502020204030204" pitchFamily="34" charset="0"/>
              </a:rPr>
              <a:t>Quelle: Gemeinde Wolfhalden (2023)</a:t>
            </a:r>
          </a:p>
        </p:txBody>
      </p:sp>
      <p:pic>
        <p:nvPicPr>
          <p:cNvPr id="6" name="Grafik 5">
            <a:extLst>
              <a:ext uri="{FF2B5EF4-FFF2-40B4-BE49-F238E27FC236}">
                <a16:creationId xmlns:a16="http://schemas.microsoft.com/office/drawing/2014/main" id="{BB552415-D546-6C29-4949-80022ECEE1F5}"/>
              </a:ext>
            </a:extLst>
          </p:cNvPr>
          <p:cNvPicPr>
            <a:picLocks noChangeAspect="1"/>
          </p:cNvPicPr>
          <p:nvPr/>
        </p:nvPicPr>
        <p:blipFill>
          <a:blip r:embed="rId3"/>
          <a:stretch>
            <a:fillRect/>
          </a:stretch>
        </p:blipFill>
        <p:spPr>
          <a:xfrm>
            <a:off x="407368" y="332656"/>
            <a:ext cx="10868719" cy="5694377"/>
          </a:xfrm>
          <a:prstGeom prst="rect">
            <a:avLst/>
          </a:prstGeom>
        </p:spPr>
      </p:pic>
    </p:spTree>
    <p:extLst>
      <p:ext uri="{BB962C8B-B14F-4D97-AF65-F5344CB8AC3E}">
        <p14:creationId xmlns:p14="http://schemas.microsoft.com/office/powerpoint/2010/main" val="260612812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4">
            <a:extLst>
              <a:ext uri="{FF2B5EF4-FFF2-40B4-BE49-F238E27FC236}">
                <a16:creationId xmlns:a16="http://schemas.microsoft.com/office/drawing/2014/main" id="{275E0948-B800-5E82-2EE1-295E21DAA6AB}"/>
              </a:ext>
            </a:extLst>
          </p:cNvPr>
          <p:cNvSpPr>
            <a:spLocks noGrp="1"/>
          </p:cNvSpPr>
          <p:nvPr>
            <p:ph type="title"/>
          </p:nvPr>
        </p:nvSpPr>
        <p:spPr/>
        <p:txBody>
          <a:bodyPr/>
          <a:lstStyle/>
          <a:p>
            <a:r>
              <a:rPr lang="de-CH" dirty="0"/>
              <a:t>Das Organigramm</a:t>
            </a:r>
          </a:p>
        </p:txBody>
      </p:sp>
      <p:sp>
        <p:nvSpPr>
          <p:cNvPr id="6" name="Inhaltsplatzhalter 5">
            <a:extLst>
              <a:ext uri="{FF2B5EF4-FFF2-40B4-BE49-F238E27FC236}">
                <a16:creationId xmlns:a16="http://schemas.microsoft.com/office/drawing/2014/main" id="{70C02447-C132-6C2E-3B10-F02B84D1CCCD}"/>
              </a:ext>
            </a:extLst>
          </p:cNvPr>
          <p:cNvSpPr>
            <a:spLocks noGrp="1"/>
          </p:cNvSpPr>
          <p:nvPr>
            <p:ph idx="1"/>
          </p:nvPr>
        </p:nvSpPr>
        <p:spPr/>
        <p:txBody>
          <a:bodyPr/>
          <a:lstStyle/>
          <a:p>
            <a:r>
              <a:rPr lang="de-CH" dirty="0"/>
              <a:t>Ein Organigramm ist eine </a:t>
            </a:r>
            <a:r>
              <a:rPr lang="de-CH" b="1" dirty="0"/>
              <a:t>Darstellung</a:t>
            </a:r>
            <a:r>
              <a:rPr lang="de-CH" dirty="0"/>
              <a:t>, mit der die Struktur und der Aufbau einer Organisation abgebildet wird. </a:t>
            </a:r>
          </a:p>
          <a:p>
            <a:r>
              <a:rPr lang="de-CH" dirty="0"/>
              <a:t>Ein Organigramm zeigt also die </a:t>
            </a:r>
            <a:r>
              <a:rPr lang="de-CH" b="1" dirty="0"/>
              <a:t>einzelnen Abteilungen, Direktionen, Departemente, Ämter und/oder Funktionen</a:t>
            </a:r>
            <a:r>
              <a:rPr lang="de-CH" dirty="0"/>
              <a:t> an.</a:t>
            </a:r>
          </a:p>
          <a:p>
            <a:r>
              <a:rPr lang="de-CH" dirty="0"/>
              <a:t>Jede dieser Organisationseinheiten hat ganz </a:t>
            </a:r>
            <a:r>
              <a:rPr lang="de-CH" b="1" dirty="0"/>
              <a:t>konkrete Aufgaben und Zuständigkeiten</a:t>
            </a:r>
            <a:r>
              <a:rPr lang="de-CH" dirty="0"/>
              <a:t>.</a:t>
            </a:r>
          </a:p>
          <a:p>
            <a:r>
              <a:rPr lang="de-CH" dirty="0"/>
              <a:t>Diese Aufgaben werden durch die </a:t>
            </a:r>
            <a:r>
              <a:rPr lang="de-CH" b="1" dirty="0"/>
              <a:t>Mitarbeitenden</a:t>
            </a:r>
            <a:r>
              <a:rPr lang="de-CH" dirty="0"/>
              <a:t>, </a:t>
            </a:r>
            <a:r>
              <a:rPr lang="de-CH" b="1" dirty="0"/>
              <a:t>die den jeweiligen Organisationseinheiten zugordnet sind</a:t>
            </a:r>
            <a:r>
              <a:rPr lang="de-CH" dirty="0"/>
              <a:t>, erledigt. </a:t>
            </a:r>
          </a:p>
          <a:p>
            <a:r>
              <a:rPr lang="de-CH" dirty="0"/>
              <a:t>Die Mitarbeitenden wiederum haben unterschiedliche Aufgabenbereiche inne und  tragen gesamthaft dazu bei, die vorgesehene Leistung in der Organisationseinheit zu erbringen.</a:t>
            </a:r>
          </a:p>
          <a:p>
            <a:endParaRPr lang="de-CH" dirty="0"/>
          </a:p>
        </p:txBody>
      </p:sp>
      <p:sp>
        <p:nvSpPr>
          <p:cNvPr id="4" name="Foliennummernplatzhalter 3">
            <a:extLst>
              <a:ext uri="{FF2B5EF4-FFF2-40B4-BE49-F238E27FC236}">
                <a16:creationId xmlns:a16="http://schemas.microsoft.com/office/drawing/2014/main" id="{B587FA5E-4A23-EE66-9826-B1ACD7CAA5AC}"/>
              </a:ext>
            </a:extLst>
          </p:cNvPr>
          <p:cNvSpPr>
            <a:spLocks noGrp="1"/>
          </p:cNvSpPr>
          <p:nvPr>
            <p:ph type="sldNum" sz="quarter" idx="12"/>
          </p:nvPr>
        </p:nvSpPr>
        <p:spPr/>
        <p:txBody>
          <a:bodyPr/>
          <a:lstStyle/>
          <a:p>
            <a:fld id="{87674F0A-37BA-4CE3-B1FD-DE57A7E2F2C6}" type="slidenum">
              <a:rPr lang="de-CH" smtClean="0"/>
              <a:pPr/>
              <a:t>15</a:t>
            </a:fld>
            <a:endParaRPr lang="de-CH"/>
          </a:p>
        </p:txBody>
      </p:sp>
    </p:spTree>
    <p:extLst>
      <p:ext uri="{BB962C8B-B14F-4D97-AF65-F5344CB8AC3E}">
        <p14:creationId xmlns:p14="http://schemas.microsoft.com/office/powerpoint/2010/main" val="337987436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4">
            <a:extLst>
              <a:ext uri="{FF2B5EF4-FFF2-40B4-BE49-F238E27FC236}">
                <a16:creationId xmlns:a16="http://schemas.microsoft.com/office/drawing/2014/main" id="{02F4CBE7-B9B6-8591-4CC6-50E0E542586E}"/>
              </a:ext>
            </a:extLst>
          </p:cNvPr>
          <p:cNvSpPr>
            <a:spLocks noGrp="1"/>
          </p:cNvSpPr>
          <p:nvPr>
            <p:ph type="title"/>
          </p:nvPr>
        </p:nvSpPr>
        <p:spPr/>
        <p:txBody>
          <a:bodyPr/>
          <a:lstStyle/>
          <a:p>
            <a:r>
              <a:rPr lang="de-CH" dirty="0"/>
              <a:t>Die </a:t>
            </a:r>
            <a:r>
              <a:rPr lang="de-CH" dirty="0" err="1"/>
              <a:t>verwaltungsorganisation</a:t>
            </a:r>
            <a:endParaRPr lang="de-CH" dirty="0"/>
          </a:p>
        </p:txBody>
      </p:sp>
      <p:sp>
        <p:nvSpPr>
          <p:cNvPr id="6" name="Textplatzhalter 5">
            <a:extLst>
              <a:ext uri="{FF2B5EF4-FFF2-40B4-BE49-F238E27FC236}">
                <a16:creationId xmlns:a16="http://schemas.microsoft.com/office/drawing/2014/main" id="{776E119C-8446-9B17-D27B-FC92589455D5}"/>
              </a:ext>
            </a:extLst>
          </p:cNvPr>
          <p:cNvSpPr>
            <a:spLocks noGrp="1"/>
          </p:cNvSpPr>
          <p:nvPr>
            <p:ph type="body" idx="1"/>
          </p:nvPr>
        </p:nvSpPr>
        <p:spPr/>
        <p:txBody>
          <a:bodyPr/>
          <a:lstStyle/>
          <a:p>
            <a:endParaRPr lang="de-CH"/>
          </a:p>
        </p:txBody>
      </p:sp>
      <p:sp>
        <p:nvSpPr>
          <p:cNvPr id="4" name="Foliennummernplatzhalter 3">
            <a:extLst>
              <a:ext uri="{FF2B5EF4-FFF2-40B4-BE49-F238E27FC236}">
                <a16:creationId xmlns:a16="http://schemas.microsoft.com/office/drawing/2014/main" id="{7F7E2D79-D55E-B351-FFDF-84790ED50661}"/>
              </a:ext>
            </a:extLst>
          </p:cNvPr>
          <p:cNvSpPr>
            <a:spLocks noGrp="1"/>
          </p:cNvSpPr>
          <p:nvPr>
            <p:ph type="sldNum" sz="quarter" idx="12"/>
          </p:nvPr>
        </p:nvSpPr>
        <p:spPr/>
        <p:txBody>
          <a:bodyPr/>
          <a:lstStyle/>
          <a:p>
            <a:fld id="{87674F0A-37BA-4CE3-B1FD-DE57A7E2F2C6}" type="slidenum">
              <a:rPr lang="de-CH" smtClean="0"/>
              <a:pPr/>
              <a:t>16</a:t>
            </a:fld>
            <a:endParaRPr lang="de-CH" dirty="0"/>
          </a:p>
        </p:txBody>
      </p:sp>
    </p:spTree>
    <p:extLst>
      <p:ext uri="{BB962C8B-B14F-4D97-AF65-F5344CB8AC3E}">
        <p14:creationId xmlns:p14="http://schemas.microsoft.com/office/powerpoint/2010/main" val="410520258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D8071EA-1026-BABA-58D4-32FCB70600AA}"/>
              </a:ext>
            </a:extLst>
          </p:cNvPr>
          <p:cNvSpPr>
            <a:spLocks noGrp="1"/>
          </p:cNvSpPr>
          <p:nvPr>
            <p:ph type="title"/>
          </p:nvPr>
        </p:nvSpPr>
        <p:spPr/>
        <p:txBody>
          <a:bodyPr/>
          <a:lstStyle/>
          <a:p>
            <a:r>
              <a:rPr lang="de-CH" dirty="0"/>
              <a:t>Linien- und Stabsstellen</a:t>
            </a:r>
          </a:p>
        </p:txBody>
      </p:sp>
      <p:sp>
        <p:nvSpPr>
          <p:cNvPr id="6" name="Textplatzhalter 5">
            <a:extLst>
              <a:ext uri="{FF2B5EF4-FFF2-40B4-BE49-F238E27FC236}">
                <a16:creationId xmlns:a16="http://schemas.microsoft.com/office/drawing/2014/main" id="{C96519BE-C9F3-49D9-1118-B4F68B687898}"/>
              </a:ext>
            </a:extLst>
          </p:cNvPr>
          <p:cNvSpPr>
            <a:spLocks noGrp="1"/>
          </p:cNvSpPr>
          <p:nvPr>
            <p:ph type="body" idx="1"/>
          </p:nvPr>
        </p:nvSpPr>
        <p:spPr/>
        <p:txBody>
          <a:bodyPr/>
          <a:lstStyle/>
          <a:p>
            <a:r>
              <a:rPr lang="de-CH" dirty="0"/>
              <a:t>Stabsstelle</a:t>
            </a:r>
          </a:p>
        </p:txBody>
      </p:sp>
      <p:sp>
        <p:nvSpPr>
          <p:cNvPr id="3" name="Inhaltsplatzhalter 2">
            <a:extLst>
              <a:ext uri="{FF2B5EF4-FFF2-40B4-BE49-F238E27FC236}">
                <a16:creationId xmlns:a16="http://schemas.microsoft.com/office/drawing/2014/main" id="{4CA423F5-CA86-1E64-B1E3-381BCB39105A}"/>
              </a:ext>
            </a:extLst>
          </p:cNvPr>
          <p:cNvSpPr>
            <a:spLocks noGrp="1"/>
          </p:cNvSpPr>
          <p:nvPr>
            <p:ph sz="half" idx="2"/>
          </p:nvPr>
        </p:nvSpPr>
        <p:spPr/>
        <p:txBody>
          <a:bodyPr>
            <a:normAutofit fontScale="92500" lnSpcReduction="10000"/>
          </a:bodyPr>
          <a:lstStyle/>
          <a:p>
            <a:r>
              <a:rPr lang="de-CH" dirty="0"/>
              <a:t>Unterstützende Position in einer Organisation mit </a:t>
            </a:r>
            <a:r>
              <a:rPr lang="de-CH" b="1" dirty="0"/>
              <a:t>beratender Funktion</a:t>
            </a:r>
            <a:endParaRPr lang="de-CH" dirty="0"/>
          </a:p>
          <a:p>
            <a:r>
              <a:rPr lang="de-CH" dirty="0"/>
              <a:t>Personen in Stabsstellen bieten </a:t>
            </a:r>
            <a:r>
              <a:rPr lang="de-CH" b="1" dirty="0"/>
              <a:t>Fachwissen, Ratschläge und Unterstützung</a:t>
            </a:r>
            <a:r>
              <a:rPr lang="de-CH" dirty="0"/>
              <a:t> für Entscheidungstragende in Linienstellen an.</a:t>
            </a:r>
          </a:p>
          <a:p>
            <a:r>
              <a:rPr lang="de-CH" dirty="0"/>
              <a:t>Dienen </a:t>
            </a:r>
            <a:r>
              <a:rPr lang="de-CH" b="1" dirty="0"/>
              <a:t>unterstützend</a:t>
            </a:r>
            <a:r>
              <a:rPr lang="de-CH" dirty="0"/>
              <a:t>, um Effizienz und Effektivität der Entscheidungstragenden zu verbessern</a:t>
            </a:r>
          </a:p>
          <a:p>
            <a:r>
              <a:rPr lang="de-CH" dirty="0"/>
              <a:t>Haben normalerweise </a:t>
            </a:r>
            <a:r>
              <a:rPr lang="de-CH" b="1" dirty="0"/>
              <a:t>keine direkte Weisungsbefugnis</a:t>
            </a:r>
            <a:r>
              <a:rPr lang="de-CH" dirty="0"/>
              <a:t> über Mitarbeitende</a:t>
            </a:r>
          </a:p>
        </p:txBody>
      </p:sp>
      <p:sp>
        <p:nvSpPr>
          <p:cNvPr id="7" name="Textplatzhalter 6">
            <a:extLst>
              <a:ext uri="{FF2B5EF4-FFF2-40B4-BE49-F238E27FC236}">
                <a16:creationId xmlns:a16="http://schemas.microsoft.com/office/drawing/2014/main" id="{614680CE-53AA-78E4-AA76-87F2D2A80433}"/>
              </a:ext>
            </a:extLst>
          </p:cNvPr>
          <p:cNvSpPr>
            <a:spLocks noGrp="1"/>
          </p:cNvSpPr>
          <p:nvPr>
            <p:ph type="body" sz="quarter" idx="3"/>
          </p:nvPr>
        </p:nvSpPr>
        <p:spPr/>
        <p:txBody>
          <a:bodyPr/>
          <a:lstStyle/>
          <a:p>
            <a:r>
              <a:rPr lang="de-CH" dirty="0"/>
              <a:t>Linienstelle</a:t>
            </a:r>
          </a:p>
        </p:txBody>
      </p:sp>
      <p:sp>
        <p:nvSpPr>
          <p:cNvPr id="5" name="Inhaltsplatzhalter 4">
            <a:extLst>
              <a:ext uri="{FF2B5EF4-FFF2-40B4-BE49-F238E27FC236}">
                <a16:creationId xmlns:a16="http://schemas.microsoft.com/office/drawing/2014/main" id="{DD98CC34-5078-1517-1BFD-4B7B9078D387}"/>
              </a:ext>
            </a:extLst>
          </p:cNvPr>
          <p:cNvSpPr>
            <a:spLocks noGrp="1"/>
          </p:cNvSpPr>
          <p:nvPr>
            <p:ph sz="quarter" idx="4"/>
          </p:nvPr>
        </p:nvSpPr>
        <p:spPr/>
        <p:txBody>
          <a:bodyPr>
            <a:normAutofit/>
          </a:bodyPr>
          <a:lstStyle/>
          <a:p>
            <a:r>
              <a:rPr lang="de-CH" dirty="0"/>
              <a:t>Für </a:t>
            </a:r>
            <a:r>
              <a:rPr lang="de-CH" b="1" dirty="0"/>
              <a:t>Durchführung</a:t>
            </a:r>
            <a:r>
              <a:rPr lang="de-CH" dirty="0"/>
              <a:t> von </a:t>
            </a:r>
            <a:r>
              <a:rPr lang="de-CH" b="1" dirty="0"/>
              <a:t>Aufgaben</a:t>
            </a:r>
            <a:r>
              <a:rPr lang="de-CH" dirty="0"/>
              <a:t> und Erreichung von </a:t>
            </a:r>
            <a:r>
              <a:rPr lang="de-CH" b="1" dirty="0"/>
              <a:t>Zielen</a:t>
            </a:r>
            <a:r>
              <a:rPr lang="de-CH" dirty="0"/>
              <a:t> verantwortlich</a:t>
            </a:r>
          </a:p>
          <a:p>
            <a:r>
              <a:rPr lang="de-CH" b="1" dirty="0"/>
              <a:t>Entscheidungsbefugt</a:t>
            </a:r>
            <a:r>
              <a:rPr lang="de-CH" dirty="0"/>
              <a:t> für die entsprechenden Stelle</a:t>
            </a:r>
          </a:p>
          <a:p>
            <a:r>
              <a:rPr lang="de-CH" dirty="0"/>
              <a:t>Hat </a:t>
            </a:r>
            <a:r>
              <a:rPr lang="de-CH" b="1" dirty="0"/>
              <a:t>fachliche Weisungsbefugnisse </a:t>
            </a:r>
          </a:p>
          <a:p>
            <a:r>
              <a:rPr lang="de-CH" b="1" dirty="0"/>
              <a:t>Verfügt über disziplinarische Weisungsbefugnisse </a:t>
            </a:r>
            <a:r>
              <a:rPr lang="de-CH" dirty="0"/>
              <a:t>über die zugeteilten Mitarbeitenden</a:t>
            </a:r>
          </a:p>
          <a:p>
            <a:endParaRPr lang="de-CH" dirty="0"/>
          </a:p>
          <a:p>
            <a:endParaRPr lang="de-CH" dirty="0"/>
          </a:p>
        </p:txBody>
      </p:sp>
      <p:sp>
        <p:nvSpPr>
          <p:cNvPr id="4" name="Foliennummernplatzhalter 3">
            <a:extLst>
              <a:ext uri="{FF2B5EF4-FFF2-40B4-BE49-F238E27FC236}">
                <a16:creationId xmlns:a16="http://schemas.microsoft.com/office/drawing/2014/main" id="{BCAE5646-D00B-3561-52CB-6B81FA005C66}"/>
              </a:ext>
            </a:extLst>
          </p:cNvPr>
          <p:cNvSpPr>
            <a:spLocks noGrp="1"/>
          </p:cNvSpPr>
          <p:nvPr>
            <p:ph type="sldNum" sz="quarter" idx="12"/>
          </p:nvPr>
        </p:nvSpPr>
        <p:spPr/>
        <p:txBody>
          <a:bodyPr/>
          <a:lstStyle/>
          <a:p>
            <a:fld id="{87674F0A-37BA-4CE3-B1FD-DE57A7E2F2C6}" type="slidenum">
              <a:rPr lang="de-CH" smtClean="0"/>
              <a:pPr/>
              <a:t>17</a:t>
            </a:fld>
            <a:endParaRPr lang="de-CH" dirty="0"/>
          </a:p>
        </p:txBody>
      </p:sp>
    </p:spTree>
    <p:extLst>
      <p:ext uri="{BB962C8B-B14F-4D97-AF65-F5344CB8AC3E}">
        <p14:creationId xmlns:p14="http://schemas.microsoft.com/office/powerpoint/2010/main" val="111728246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6144A13-B3D3-3152-EC5C-C2A73284A715}"/>
              </a:ext>
            </a:extLst>
          </p:cNvPr>
          <p:cNvSpPr>
            <a:spLocks noGrp="1"/>
          </p:cNvSpPr>
          <p:nvPr>
            <p:ph type="title"/>
          </p:nvPr>
        </p:nvSpPr>
        <p:spPr/>
        <p:txBody>
          <a:bodyPr/>
          <a:lstStyle/>
          <a:p>
            <a:r>
              <a:rPr lang="de-CH" dirty="0"/>
              <a:t>Dienstweg und Weisungskompetenz</a:t>
            </a:r>
          </a:p>
        </p:txBody>
      </p:sp>
      <p:sp>
        <p:nvSpPr>
          <p:cNvPr id="6" name="Textplatzhalter 5">
            <a:extLst>
              <a:ext uri="{FF2B5EF4-FFF2-40B4-BE49-F238E27FC236}">
                <a16:creationId xmlns:a16="http://schemas.microsoft.com/office/drawing/2014/main" id="{4F1AA531-97A1-D58D-92A2-8DDEEC3D5898}"/>
              </a:ext>
            </a:extLst>
          </p:cNvPr>
          <p:cNvSpPr>
            <a:spLocks noGrp="1"/>
          </p:cNvSpPr>
          <p:nvPr>
            <p:ph type="body" idx="1"/>
          </p:nvPr>
        </p:nvSpPr>
        <p:spPr/>
        <p:txBody>
          <a:bodyPr/>
          <a:lstStyle/>
          <a:p>
            <a:r>
              <a:rPr lang="de-CH" dirty="0"/>
              <a:t>Dienstweg</a:t>
            </a:r>
          </a:p>
        </p:txBody>
      </p:sp>
      <p:sp>
        <p:nvSpPr>
          <p:cNvPr id="3" name="Inhaltsplatzhalter 2">
            <a:extLst>
              <a:ext uri="{FF2B5EF4-FFF2-40B4-BE49-F238E27FC236}">
                <a16:creationId xmlns:a16="http://schemas.microsoft.com/office/drawing/2014/main" id="{7B17019C-5E4C-7CC9-C5B2-D6D249756DB0}"/>
              </a:ext>
            </a:extLst>
          </p:cNvPr>
          <p:cNvSpPr>
            <a:spLocks noGrp="1"/>
          </p:cNvSpPr>
          <p:nvPr>
            <p:ph sz="half" idx="2"/>
          </p:nvPr>
        </p:nvSpPr>
        <p:spPr/>
        <p:txBody>
          <a:bodyPr>
            <a:normAutofit/>
          </a:bodyPr>
          <a:lstStyle/>
          <a:p>
            <a:r>
              <a:rPr lang="de-CH" b="1" dirty="0"/>
              <a:t>Reihenfolge</a:t>
            </a:r>
            <a:r>
              <a:rPr lang="de-CH" dirty="0"/>
              <a:t> respektive </a:t>
            </a:r>
            <a:r>
              <a:rPr lang="de-CH" b="1" dirty="0"/>
              <a:t>Hierarchie</a:t>
            </a:r>
            <a:r>
              <a:rPr lang="de-CH" dirty="0"/>
              <a:t>, wie </a:t>
            </a:r>
            <a:r>
              <a:rPr lang="de-CH" b="1" dirty="0"/>
              <a:t>Informationen und Anweisungen </a:t>
            </a:r>
            <a:r>
              <a:rPr lang="de-CH" dirty="0"/>
              <a:t>in einer Organisation </a:t>
            </a:r>
            <a:r>
              <a:rPr lang="de-CH" b="1" dirty="0"/>
              <a:t>weitergegeben werden</a:t>
            </a:r>
            <a:endParaRPr lang="de-CH" dirty="0"/>
          </a:p>
          <a:p>
            <a:r>
              <a:rPr lang="de-CH" dirty="0"/>
              <a:t>Stellt sicher, dass Informationen </a:t>
            </a:r>
            <a:r>
              <a:rPr lang="de-CH" b="1" dirty="0"/>
              <a:t>systematisch verbreitet </a:t>
            </a:r>
            <a:r>
              <a:rPr lang="de-CH" dirty="0"/>
              <a:t>und Entscheidungen auf angemessene Weise getroffen werden</a:t>
            </a:r>
          </a:p>
          <a:p>
            <a:endParaRPr lang="de-CH" dirty="0"/>
          </a:p>
          <a:p>
            <a:endParaRPr lang="de-CH" dirty="0"/>
          </a:p>
        </p:txBody>
      </p:sp>
      <p:sp>
        <p:nvSpPr>
          <p:cNvPr id="7" name="Textplatzhalter 6">
            <a:extLst>
              <a:ext uri="{FF2B5EF4-FFF2-40B4-BE49-F238E27FC236}">
                <a16:creationId xmlns:a16="http://schemas.microsoft.com/office/drawing/2014/main" id="{E9DD70A9-F122-3E9E-4BAD-9D19A6320A42}"/>
              </a:ext>
            </a:extLst>
          </p:cNvPr>
          <p:cNvSpPr>
            <a:spLocks noGrp="1"/>
          </p:cNvSpPr>
          <p:nvPr>
            <p:ph type="body" sz="quarter" idx="3"/>
          </p:nvPr>
        </p:nvSpPr>
        <p:spPr/>
        <p:txBody>
          <a:bodyPr/>
          <a:lstStyle/>
          <a:p>
            <a:r>
              <a:rPr lang="de-CH" dirty="0"/>
              <a:t>Weisungskompetenz</a:t>
            </a:r>
          </a:p>
        </p:txBody>
      </p:sp>
      <p:sp>
        <p:nvSpPr>
          <p:cNvPr id="5" name="Inhaltsplatzhalter 4">
            <a:extLst>
              <a:ext uri="{FF2B5EF4-FFF2-40B4-BE49-F238E27FC236}">
                <a16:creationId xmlns:a16="http://schemas.microsoft.com/office/drawing/2014/main" id="{6A1D9845-7488-4AE6-3725-16F0696AFC3E}"/>
              </a:ext>
            </a:extLst>
          </p:cNvPr>
          <p:cNvSpPr>
            <a:spLocks noGrp="1"/>
          </p:cNvSpPr>
          <p:nvPr>
            <p:ph sz="quarter" idx="4"/>
          </p:nvPr>
        </p:nvSpPr>
        <p:spPr/>
        <p:txBody>
          <a:bodyPr>
            <a:normAutofit fontScale="92500" lnSpcReduction="10000"/>
          </a:bodyPr>
          <a:lstStyle/>
          <a:p>
            <a:r>
              <a:rPr lang="de-CH" dirty="0"/>
              <a:t>Bezieht sich auf Befugnis einer Person, Mitarbeitenden der Organisation </a:t>
            </a:r>
            <a:r>
              <a:rPr lang="de-CH" b="1" dirty="0"/>
              <a:t>verbindliche Anweisungen </a:t>
            </a:r>
            <a:r>
              <a:rPr lang="de-CH" dirty="0"/>
              <a:t>zu erteilen</a:t>
            </a:r>
          </a:p>
          <a:p>
            <a:r>
              <a:rPr lang="de-CH" dirty="0"/>
              <a:t>Personen mit Weisungskompetenz haben Autorität, anderen Mitarbeitenden </a:t>
            </a:r>
            <a:r>
              <a:rPr lang="de-CH" b="1" dirty="0"/>
              <a:t>Aufgaben zuzuweisen</a:t>
            </a:r>
            <a:r>
              <a:rPr lang="de-CH" dirty="0"/>
              <a:t>, </a:t>
            </a:r>
            <a:r>
              <a:rPr lang="de-CH" b="1" dirty="0"/>
              <a:t>Anweisungen</a:t>
            </a:r>
            <a:r>
              <a:rPr lang="de-CH" dirty="0"/>
              <a:t> zu geben und </a:t>
            </a:r>
            <a:r>
              <a:rPr lang="de-CH" b="1" dirty="0"/>
              <a:t>Entscheidungen</a:t>
            </a:r>
            <a:r>
              <a:rPr lang="de-CH" dirty="0"/>
              <a:t> zu treffen, die untergeordnete Mitarbeitende befolgen müssen.</a:t>
            </a:r>
          </a:p>
          <a:p>
            <a:r>
              <a:rPr lang="de-CH" dirty="0"/>
              <a:t>Ergibt sich normalerweise </a:t>
            </a:r>
            <a:r>
              <a:rPr lang="de-CH" b="1" dirty="0"/>
              <a:t>aus Hierarchie und Zuständigkeit</a:t>
            </a:r>
            <a:r>
              <a:rPr lang="de-CH" dirty="0"/>
              <a:t> einer Person in der Organisation</a:t>
            </a:r>
          </a:p>
          <a:p>
            <a:endParaRPr lang="de-CH" dirty="0"/>
          </a:p>
        </p:txBody>
      </p:sp>
      <p:sp>
        <p:nvSpPr>
          <p:cNvPr id="4" name="Foliennummernplatzhalter 3">
            <a:extLst>
              <a:ext uri="{FF2B5EF4-FFF2-40B4-BE49-F238E27FC236}">
                <a16:creationId xmlns:a16="http://schemas.microsoft.com/office/drawing/2014/main" id="{6238132F-A2F6-15CB-0B81-3CA9B87B78B6}"/>
              </a:ext>
            </a:extLst>
          </p:cNvPr>
          <p:cNvSpPr>
            <a:spLocks noGrp="1"/>
          </p:cNvSpPr>
          <p:nvPr>
            <p:ph type="sldNum" sz="quarter" idx="12"/>
          </p:nvPr>
        </p:nvSpPr>
        <p:spPr/>
        <p:txBody>
          <a:bodyPr/>
          <a:lstStyle/>
          <a:p>
            <a:fld id="{87674F0A-37BA-4CE3-B1FD-DE57A7E2F2C6}" type="slidenum">
              <a:rPr lang="de-CH" smtClean="0"/>
              <a:pPr/>
              <a:t>18</a:t>
            </a:fld>
            <a:endParaRPr lang="de-CH" dirty="0"/>
          </a:p>
        </p:txBody>
      </p:sp>
    </p:spTree>
    <p:extLst>
      <p:ext uri="{BB962C8B-B14F-4D97-AF65-F5344CB8AC3E}">
        <p14:creationId xmlns:p14="http://schemas.microsoft.com/office/powerpoint/2010/main" val="15258243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4"/>
          <p:cNvSpPr>
            <a:spLocks noGrp="1"/>
          </p:cNvSpPr>
          <p:nvPr>
            <p:ph type="title"/>
          </p:nvPr>
        </p:nvSpPr>
        <p:spPr/>
        <p:txBody>
          <a:bodyPr>
            <a:normAutofit/>
          </a:bodyPr>
          <a:lstStyle/>
          <a:p>
            <a:r>
              <a:rPr lang="de-CH" dirty="0"/>
              <a:t>Zusammenfassung</a:t>
            </a:r>
          </a:p>
        </p:txBody>
      </p:sp>
      <p:sp>
        <p:nvSpPr>
          <p:cNvPr id="2" name="Foliennummernplatzhalter 1"/>
          <p:cNvSpPr>
            <a:spLocks noGrp="1"/>
          </p:cNvSpPr>
          <p:nvPr>
            <p:ph type="sldNum" sz="quarter" idx="12"/>
          </p:nvPr>
        </p:nvSpPr>
        <p:spPr/>
        <p:txBody>
          <a:bodyPr/>
          <a:lstStyle/>
          <a:p>
            <a:fld id="{87674F0A-37BA-4CE3-B1FD-DE57A7E2F2C6}" type="slidenum">
              <a:rPr lang="de-CH" smtClean="0"/>
              <a:pPr/>
              <a:t>19</a:t>
            </a:fld>
            <a:endParaRPr lang="de-CH" dirty="0"/>
          </a:p>
        </p:txBody>
      </p:sp>
      <p:graphicFrame>
        <p:nvGraphicFramePr>
          <p:cNvPr id="9" name="Diagramm 8">
            <a:extLst>
              <a:ext uri="{FF2B5EF4-FFF2-40B4-BE49-F238E27FC236}">
                <a16:creationId xmlns:a16="http://schemas.microsoft.com/office/drawing/2014/main" id="{A7B3E24E-BC63-4B74-839A-E0233DB8BD30}"/>
              </a:ext>
            </a:extLst>
          </p:cNvPr>
          <p:cNvGraphicFramePr/>
          <p:nvPr>
            <p:extLst/>
          </p:nvPr>
        </p:nvGraphicFramePr>
        <p:xfrm>
          <a:off x="191344" y="1417638"/>
          <a:ext cx="11260832" cy="493871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904050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nhaltsplatzhalter 3">
            <a:extLst>
              <a:ext uri="{FF2B5EF4-FFF2-40B4-BE49-F238E27FC236}">
                <a16:creationId xmlns:a16="http://schemas.microsoft.com/office/drawing/2014/main" id="{BC5467D7-4EB8-4121-9B1D-B2F65033AB59}"/>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 xmlns:asvg="http://schemas.microsoft.com/office/drawing/2016/SVG/main" r:embed="rId3"/>
              </a:ext>
            </a:extLst>
          </a:blip>
          <a:stretch>
            <a:fillRect/>
          </a:stretch>
        </p:blipFill>
        <p:spPr>
          <a:xfrm rot="1800000">
            <a:off x="119336" y="4383989"/>
            <a:ext cx="1725300" cy="2300400"/>
          </a:xfrm>
          <a:prstGeom prst="rect">
            <a:avLst/>
          </a:prstGeom>
        </p:spPr>
      </p:pic>
      <p:sp>
        <p:nvSpPr>
          <p:cNvPr id="5" name="Titel 4"/>
          <p:cNvSpPr>
            <a:spLocks noGrp="1"/>
          </p:cNvSpPr>
          <p:nvPr>
            <p:ph type="title"/>
          </p:nvPr>
        </p:nvSpPr>
        <p:spPr/>
        <p:txBody>
          <a:bodyPr>
            <a:normAutofit/>
          </a:bodyPr>
          <a:lstStyle/>
          <a:p>
            <a:r>
              <a:rPr lang="de-CH" dirty="0"/>
              <a:t>Themen heute</a:t>
            </a:r>
          </a:p>
        </p:txBody>
      </p:sp>
      <p:sp>
        <p:nvSpPr>
          <p:cNvPr id="6" name="Inhaltsplatzhalter 5"/>
          <p:cNvSpPr>
            <a:spLocks noGrp="1"/>
          </p:cNvSpPr>
          <p:nvPr>
            <p:ph idx="1"/>
          </p:nvPr>
        </p:nvSpPr>
        <p:spPr/>
        <p:txBody>
          <a:bodyPr/>
          <a:lstStyle/>
          <a:p>
            <a:r>
              <a:rPr lang="de-CH" sz="2400" b="1" dirty="0"/>
              <a:t>Arbeitssituation 3: </a:t>
            </a:r>
            <a:r>
              <a:rPr lang="de-CH" b="1" dirty="0"/>
              <a:t>Markt- und Branchenkenntnisse einsetzen</a:t>
            </a:r>
          </a:p>
          <a:p>
            <a:r>
              <a:rPr lang="de-CH" dirty="0"/>
              <a:t>Die Kaufleute berücksichtigen volkswirtschaftliche Zusammenhänge und deren Einfluss auf die öffentlichen Verwaltungen, insbesondere auf die Ebenen Kantone und Gemeinden.</a:t>
            </a:r>
          </a:p>
        </p:txBody>
      </p:sp>
      <p:sp>
        <p:nvSpPr>
          <p:cNvPr id="2" name="Foliennummernplatzhalter 1"/>
          <p:cNvSpPr>
            <a:spLocks noGrp="1"/>
          </p:cNvSpPr>
          <p:nvPr>
            <p:ph type="sldNum" sz="quarter" idx="12"/>
          </p:nvPr>
        </p:nvSpPr>
        <p:spPr/>
        <p:txBody>
          <a:bodyPr/>
          <a:lstStyle/>
          <a:p>
            <a:fld id="{87674F0A-37BA-4CE3-B1FD-DE57A7E2F2C6}" type="slidenum">
              <a:rPr lang="de-CH" smtClean="0"/>
              <a:pPr/>
              <a:t>2</a:t>
            </a:fld>
            <a:endParaRPr lang="de-CH"/>
          </a:p>
        </p:txBody>
      </p:sp>
    </p:spTree>
    <p:extLst>
      <p:ext uri="{BB962C8B-B14F-4D97-AF65-F5344CB8AC3E}">
        <p14:creationId xmlns:p14="http://schemas.microsoft.com/office/powerpoint/2010/main" val="212749959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CH" dirty="0"/>
              <a:t>Organisationsstrukturen </a:t>
            </a:r>
            <a:r>
              <a:rPr lang="de-CH" dirty="0" smtClean="0"/>
              <a:t>verstehen – Arbeitsanleitung «Zuordnungsaufgabe»</a:t>
            </a:r>
            <a:endParaRPr lang="de-CH" dirty="0"/>
          </a:p>
        </p:txBody>
      </p:sp>
      <p:sp>
        <p:nvSpPr>
          <p:cNvPr id="3" name="Inhaltsplatzhalter 2"/>
          <p:cNvSpPr>
            <a:spLocks noGrp="1"/>
          </p:cNvSpPr>
          <p:nvPr>
            <p:ph idx="1"/>
          </p:nvPr>
        </p:nvSpPr>
        <p:spPr/>
        <p:txBody>
          <a:bodyPr/>
          <a:lstStyle/>
          <a:p>
            <a:pPr marL="0" indent="0" hangingPunct="0">
              <a:buNone/>
            </a:pPr>
            <a:r>
              <a:rPr lang="de-CH" sz="1500" b="1" dirty="0" smtClean="0"/>
              <a:t>Ausgangslage: </a:t>
            </a:r>
            <a:r>
              <a:rPr lang="de-CH" sz="1500" dirty="0" smtClean="0"/>
              <a:t>Wie </a:t>
            </a:r>
            <a:r>
              <a:rPr lang="de-CH" sz="1500" dirty="0"/>
              <a:t>Sie wissen, hat jeder Betrieb seine eigene Organisationsstruktur. Die Organisationsstruktur definiert, wie die Funktionen und Verantwortlichkeiten angeordnet sind, welche Entscheidungen wo getroffen werden und wo welche Informationen fliessen. Mithilfe des Organigramms wird die Organisationsstruktur eines Betriebs jeweils visuell zusammengefasst. In dieser Übung setzen Sie sich nun vertieft mit Organigrammen auseinander</a:t>
            </a:r>
            <a:r>
              <a:rPr lang="de-CH" sz="1500" dirty="0" smtClean="0"/>
              <a:t>.</a:t>
            </a:r>
          </a:p>
          <a:p>
            <a:pPr marL="0" indent="0" hangingPunct="0">
              <a:buNone/>
            </a:pPr>
            <a:r>
              <a:rPr lang="de-CH" sz="1500" dirty="0"/>
              <a:t> </a:t>
            </a:r>
          </a:p>
          <a:p>
            <a:pPr marL="0" indent="0" hangingPunct="0">
              <a:buNone/>
            </a:pPr>
            <a:r>
              <a:rPr lang="de-CH" sz="1500" b="1" dirty="0" smtClean="0"/>
              <a:t>Aufgabenstellung:</a:t>
            </a:r>
            <a:endParaRPr lang="de-CH" sz="1500" b="1" dirty="0"/>
          </a:p>
          <a:p>
            <a:pPr marL="0" indent="0" hangingPunct="0">
              <a:buNone/>
            </a:pPr>
            <a:r>
              <a:rPr lang="de-CH" sz="1500" b="1" dirty="0"/>
              <a:t>Schritt 1: </a:t>
            </a:r>
            <a:r>
              <a:rPr lang="de-CH" sz="1500" dirty="0"/>
              <a:t>Bilden Sie Tandems.</a:t>
            </a:r>
          </a:p>
          <a:p>
            <a:pPr marL="0" indent="0" hangingPunct="0">
              <a:buNone/>
            </a:pPr>
            <a:r>
              <a:rPr lang="de-CH" sz="1500" b="1" dirty="0"/>
              <a:t>Schritt 2:</a:t>
            </a:r>
            <a:r>
              <a:rPr lang="de-CH" sz="1500" dirty="0"/>
              <a:t> Lesen Sie die Ausgangslage des Kantons- bzw. des Gemeindebeispiels auf den kommenden Seiten.</a:t>
            </a:r>
          </a:p>
          <a:p>
            <a:pPr marL="0" indent="0" hangingPunct="0">
              <a:buNone/>
            </a:pPr>
            <a:r>
              <a:rPr lang="de-CH" sz="1500" b="1" dirty="0"/>
              <a:t>Schritt 3:</a:t>
            </a:r>
            <a:r>
              <a:rPr lang="de-CH" sz="1500" dirty="0"/>
              <a:t> Ordnen Sie die Namen und Funktionen der Mitarbeitenden richtig auf dem Organigramm ein. Nutzen Sie hierfür die jeweilige Vorlage</a:t>
            </a:r>
            <a:r>
              <a:rPr lang="de-CH" sz="1500" dirty="0" smtClean="0"/>
              <a:t>. (Vorlage 1 </a:t>
            </a:r>
            <a:r>
              <a:rPr lang="de-CH" sz="1500" dirty="0" smtClean="0">
                <a:hlinkClick r:id="rId3"/>
              </a:rPr>
              <a:t>hier</a:t>
            </a:r>
            <a:r>
              <a:rPr lang="de-CH" sz="1500" dirty="0" smtClean="0"/>
              <a:t> und Vorlage 2 </a:t>
            </a:r>
            <a:r>
              <a:rPr lang="de-CH" sz="1500" dirty="0" smtClean="0">
                <a:hlinkClick r:id="rId4"/>
              </a:rPr>
              <a:t>hier</a:t>
            </a:r>
            <a:r>
              <a:rPr lang="de-CH" sz="1500" dirty="0" smtClean="0"/>
              <a:t>)</a:t>
            </a:r>
            <a:endParaRPr lang="de-CH" sz="1500" dirty="0"/>
          </a:p>
          <a:p>
            <a:pPr marL="0" indent="0" hangingPunct="0">
              <a:buNone/>
            </a:pPr>
            <a:r>
              <a:rPr lang="de-CH" sz="1500" b="1" dirty="0"/>
              <a:t>Schritt 4: </a:t>
            </a:r>
            <a:r>
              <a:rPr lang="de-CH" sz="1500" dirty="0"/>
              <a:t>Vergleichen Sie Ihre Lösung mit einem anderen Tandem. Besprechen Sie Unterschiede und Gemeinsamkeiten.</a:t>
            </a:r>
          </a:p>
          <a:p>
            <a:pPr marL="0" indent="0" hangingPunct="0">
              <a:buNone/>
            </a:pPr>
            <a:r>
              <a:rPr lang="de-CH" sz="1500" b="1" dirty="0"/>
              <a:t>Für schnelle Lernende: </a:t>
            </a:r>
            <a:r>
              <a:rPr lang="de-CH" sz="1500" dirty="0"/>
              <a:t>Besprechen Sie die jeweiligen Linien- und Stabsstellen und deren Funktionen.</a:t>
            </a:r>
          </a:p>
          <a:p>
            <a:pPr marL="0" indent="0" hangingPunct="0">
              <a:buNone/>
            </a:pPr>
            <a:endParaRPr lang="de-CH" sz="1500" dirty="0"/>
          </a:p>
          <a:p>
            <a:pPr marL="0" indent="0" hangingPunct="0">
              <a:buNone/>
            </a:pPr>
            <a:r>
              <a:rPr lang="de-CH" sz="1500" b="1" dirty="0" smtClean="0"/>
              <a:t>Erwartungen:</a:t>
            </a:r>
            <a:endParaRPr lang="de-CH" sz="1500" b="1" dirty="0"/>
          </a:p>
          <a:p>
            <a:pPr marL="0" lvl="0" indent="0" hangingPunct="0">
              <a:buNone/>
            </a:pPr>
            <a:r>
              <a:rPr lang="de-CH" sz="1500" dirty="0"/>
              <a:t>Sie ordnen alle Mitarbeitenden vollständig im Organigramm ein.</a:t>
            </a:r>
          </a:p>
          <a:p>
            <a:pPr marL="0" lvl="0" indent="0" hangingPunct="0">
              <a:buNone/>
            </a:pPr>
            <a:r>
              <a:rPr lang="de-CH" sz="1500" dirty="0"/>
              <a:t>Sie begründen Ihre Anordnung nachvollziehbar.</a:t>
            </a:r>
          </a:p>
          <a:p>
            <a:pPr marL="0" indent="0" hangingPunct="0">
              <a:buNone/>
            </a:pPr>
            <a:r>
              <a:rPr lang="de-CH" sz="1500" dirty="0"/>
              <a:t> </a:t>
            </a:r>
          </a:p>
          <a:p>
            <a:pPr marL="0" indent="0" hangingPunct="0">
              <a:buNone/>
            </a:pPr>
            <a:r>
              <a:rPr lang="de-CH" sz="1500" b="1" dirty="0" smtClean="0"/>
              <a:t>Organisation:</a:t>
            </a:r>
            <a:endParaRPr lang="de-CH" sz="1500" b="1" dirty="0"/>
          </a:p>
          <a:p>
            <a:pPr marL="0" indent="0" hangingPunct="0">
              <a:buNone/>
            </a:pPr>
            <a:r>
              <a:rPr lang="de-CH" sz="1500" dirty="0"/>
              <a:t>Zeit: 20 </a:t>
            </a:r>
            <a:r>
              <a:rPr lang="de-CH" sz="1500" dirty="0" smtClean="0"/>
              <a:t>Minuten / Arbeitsweise</a:t>
            </a:r>
            <a:r>
              <a:rPr lang="de-CH" sz="1500" dirty="0"/>
              <a:t>: </a:t>
            </a:r>
            <a:r>
              <a:rPr lang="de-CH" sz="1500" dirty="0" smtClean="0"/>
              <a:t>Tandem / Hilfsmittel</a:t>
            </a:r>
            <a:r>
              <a:rPr lang="de-CH" sz="1500" dirty="0"/>
              <a:t>: ggf. Laptop, Schreibmaterial</a:t>
            </a:r>
          </a:p>
          <a:p>
            <a:endParaRPr lang="de-CH" sz="1500" dirty="0"/>
          </a:p>
        </p:txBody>
      </p:sp>
      <p:sp>
        <p:nvSpPr>
          <p:cNvPr id="4" name="Foliennummernplatzhalter 3"/>
          <p:cNvSpPr>
            <a:spLocks noGrp="1"/>
          </p:cNvSpPr>
          <p:nvPr>
            <p:ph type="sldNum" sz="quarter" idx="12"/>
          </p:nvPr>
        </p:nvSpPr>
        <p:spPr/>
        <p:txBody>
          <a:bodyPr/>
          <a:lstStyle/>
          <a:p>
            <a:fld id="{87674F0A-37BA-4CE3-B1FD-DE57A7E2F2C6}" type="slidenum">
              <a:rPr lang="de-CH" smtClean="0"/>
              <a:pPr/>
              <a:t>20</a:t>
            </a:fld>
            <a:endParaRPr lang="de-CH" dirty="0"/>
          </a:p>
        </p:txBody>
      </p:sp>
      <p:sp>
        <p:nvSpPr>
          <p:cNvPr id="5" name="Rechteck 4">
            <a:hlinkClick r:id="rId5"/>
          </p:cNvPr>
          <p:cNvSpPr/>
          <p:nvPr/>
        </p:nvSpPr>
        <p:spPr>
          <a:xfrm>
            <a:off x="8976320" y="5259864"/>
            <a:ext cx="1966912" cy="84445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de-D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de-CH" sz="2400" dirty="0" smtClean="0"/>
              <a:t>Zum</a:t>
            </a:r>
            <a:r>
              <a:rPr lang="de-CH" sz="2400" dirty="0" smtClean="0"/>
              <a:t/>
            </a:r>
            <a:br>
              <a:rPr lang="de-CH" sz="2400" dirty="0" smtClean="0"/>
            </a:br>
            <a:r>
              <a:rPr lang="de-CH" sz="2400" b="1" dirty="0" smtClean="0"/>
              <a:t>Dokument</a:t>
            </a:r>
            <a:endParaRPr lang="de-CH" sz="2400" b="1" dirty="0"/>
          </a:p>
        </p:txBody>
      </p:sp>
    </p:spTree>
    <p:extLst>
      <p:ext uri="{BB962C8B-B14F-4D97-AF65-F5344CB8AC3E}">
        <p14:creationId xmlns:p14="http://schemas.microsoft.com/office/powerpoint/2010/main" val="396568411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CH" dirty="0"/>
              <a:t>Dienstwege und </a:t>
            </a:r>
            <a:r>
              <a:rPr lang="de-CH" dirty="0" smtClean="0"/>
              <a:t>Weisungskompetenzen - </a:t>
            </a:r>
            <a:r>
              <a:rPr lang="de-CH" dirty="0"/>
              <a:t>Arbeitsanleitung «Mini Cases</a:t>
            </a:r>
            <a:r>
              <a:rPr lang="de-CH" dirty="0" smtClean="0"/>
              <a:t>»</a:t>
            </a:r>
            <a:endParaRPr lang="de-CH" dirty="0"/>
          </a:p>
        </p:txBody>
      </p:sp>
      <p:sp>
        <p:nvSpPr>
          <p:cNvPr id="3" name="Inhaltsplatzhalter 2"/>
          <p:cNvSpPr>
            <a:spLocks noGrp="1"/>
          </p:cNvSpPr>
          <p:nvPr>
            <p:ph idx="1"/>
          </p:nvPr>
        </p:nvSpPr>
        <p:spPr/>
        <p:txBody>
          <a:bodyPr/>
          <a:lstStyle/>
          <a:p>
            <a:pPr marL="0" indent="0" hangingPunct="0">
              <a:buNone/>
            </a:pPr>
            <a:r>
              <a:rPr lang="de-CH" sz="1500" b="1" dirty="0" smtClean="0"/>
              <a:t>Ausgangslage: </a:t>
            </a:r>
            <a:r>
              <a:rPr lang="de-CH" sz="1500" dirty="0" smtClean="0"/>
              <a:t>Im </a:t>
            </a:r>
            <a:r>
              <a:rPr lang="de-CH" sz="1500" dirty="0"/>
              <a:t>Organigramm finden Sie einerseits Informationen zu den Funktionen und einzelnen Dienststellen innerhalb der öffentlichen Verwaltung. Andererseits lassen sich daraus aber auch der Dienstweg und die Weisungskompetenzen ableiten.</a:t>
            </a:r>
          </a:p>
          <a:p>
            <a:pPr marL="0" indent="0" hangingPunct="0">
              <a:buNone/>
            </a:pPr>
            <a:endParaRPr lang="de-CH" sz="1500" dirty="0"/>
          </a:p>
          <a:p>
            <a:pPr marL="0" indent="0" hangingPunct="0">
              <a:buNone/>
            </a:pPr>
            <a:r>
              <a:rPr lang="de-CH" sz="1500" b="1" dirty="0" smtClean="0"/>
              <a:t>Aufgabenstellung:</a:t>
            </a:r>
            <a:endParaRPr lang="de-CH" sz="1500" b="1" dirty="0"/>
          </a:p>
          <a:p>
            <a:pPr marL="0" indent="0" hangingPunct="0">
              <a:buNone/>
            </a:pPr>
            <a:r>
              <a:rPr lang="de-CH" sz="1500" b="1" dirty="0"/>
              <a:t>Schritt 1:</a:t>
            </a:r>
            <a:r>
              <a:rPr lang="de-CH" sz="1500" dirty="0"/>
              <a:t> Lesen Sie die Fälle auf der Folgeseite durch.</a:t>
            </a:r>
          </a:p>
          <a:p>
            <a:pPr marL="0" indent="0" hangingPunct="0">
              <a:buNone/>
            </a:pPr>
            <a:r>
              <a:rPr lang="de-CH" sz="1500" b="1" dirty="0"/>
              <a:t>Schritt 2:</a:t>
            </a:r>
            <a:r>
              <a:rPr lang="de-CH" sz="1500" dirty="0"/>
              <a:t> Prüfen Sie, wo in den folgenden Fällen der Dienstweg und die Weisungskompetenz nicht korrekt befolgt wurden. Geben Sie an, wie dies korrekterweise umzusetzen wäre. Nutzen Sie hierfür das Organigramm und die Stellenbeschriebe.</a:t>
            </a:r>
          </a:p>
          <a:p>
            <a:pPr marL="0" indent="0" hangingPunct="0">
              <a:buNone/>
            </a:pPr>
            <a:r>
              <a:rPr lang="de-CH" sz="1500" b="1" dirty="0"/>
              <a:t>Für schnelle Lernende:</a:t>
            </a:r>
            <a:r>
              <a:rPr lang="de-CH" sz="1500" dirty="0"/>
              <a:t> Denken Sie sich einen weiteren Fall aus, welcher bei Ihnen im Betrieb evtl. schon einmal vorgefallen ist oder vorkommen könnte. Geben Sie den ausgeschriebenen Fall jemandem aus der Klasse zum Lösen.</a:t>
            </a:r>
          </a:p>
          <a:p>
            <a:pPr marL="0" indent="0" hangingPunct="0">
              <a:buNone/>
            </a:pPr>
            <a:r>
              <a:rPr lang="de-CH" sz="1500" dirty="0"/>
              <a:t> </a:t>
            </a:r>
          </a:p>
          <a:p>
            <a:pPr marL="0" indent="0" hangingPunct="0">
              <a:buNone/>
            </a:pPr>
            <a:r>
              <a:rPr lang="de-CH" sz="1500" b="1" dirty="0" smtClean="0"/>
              <a:t>Erwartungen: </a:t>
            </a:r>
            <a:endParaRPr lang="de-CH" sz="1500" b="1" dirty="0"/>
          </a:p>
          <a:p>
            <a:pPr marL="0" lvl="0" indent="0" hangingPunct="0">
              <a:buNone/>
            </a:pPr>
            <a:r>
              <a:rPr lang="de-CH" sz="1500" dirty="0"/>
              <a:t>Legen Sie bei der Bearbeitung den Fokus auf die Analyse der Situation. </a:t>
            </a:r>
          </a:p>
          <a:p>
            <a:pPr marL="0" lvl="0" indent="0" hangingPunct="0">
              <a:buNone/>
            </a:pPr>
            <a:r>
              <a:rPr lang="de-CH" sz="1500" dirty="0"/>
              <a:t>Notieren Sie sich Fragen oder Unklarheiten.</a:t>
            </a:r>
          </a:p>
          <a:p>
            <a:pPr marL="0" indent="0" hangingPunct="0">
              <a:buNone/>
            </a:pPr>
            <a:r>
              <a:rPr lang="de-CH" sz="1500" dirty="0"/>
              <a:t> </a:t>
            </a:r>
          </a:p>
          <a:p>
            <a:pPr marL="0" indent="0" hangingPunct="0">
              <a:buNone/>
            </a:pPr>
            <a:r>
              <a:rPr lang="de-CH" sz="1500" b="1" dirty="0"/>
              <a:t>Organisation</a:t>
            </a:r>
          </a:p>
          <a:p>
            <a:pPr marL="0" indent="0" hangingPunct="0">
              <a:buNone/>
            </a:pPr>
            <a:r>
              <a:rPr lang="de-CH" sz="1500" dirty="0"/>
              <a:t>Zeit: 30 Minuten</a:t>
            </a:r>
          </a:p>
          <a:p>
            <a:pPr marL="0" indent="0" hangingPunct="0">
              <a:buNone/>
            </a:pPr>
            <a:r>
              <a:rPr lang="de-CH" sz="1500" dirty="0"/>
              <a:t>Arbeitsweise: Einzelarbeit</a:t>
            </a:r>
          </a:p>
          <a:p>
            <a:pPr marL="0" indent="0" hangingPunct="0">
              <a:buNone/>
            </a:pPr>
            <a:r>
              <a:rPr lang="de-CH" sz="1500" dirty="0"/>
              <a:t>Hilfsmittel: Schreibmaterial</a:t>
            </a:r>
          </a:p>
          <a:p>
            <a:endParaRPr lang="de-CH" sz="1500" dirty="0"/>
          </a:p>
        </p:txBody>
      </p:sp>
      <p:sp>
        <p:nvSpPr>
          <p:cNvPr id="4" name="Foliennummernplatzhalter 3"/>
          <p:cNvSpPr>
            <a:spLocks noGrp="1"/>
          </p:cNvSpPr>
          <p:nvPr>
            <p:ph type="sldNum" sz="quarter" idx="12"/>
          </p:nvPr>
        </p:nvSpPr>
        <p:spPr/>
        <p:txBody>
          <a:bodyPr/>
          <a:lstStyle/>
          <a:p>
            <a:fld id="{87674F0A-37BA-4CE3-B1FD-DE57A7E2F2C6}" type="slidenum">
              <a:rPr lang="de-CH" smtClean="0"/>
              <a:pPr/>
              <a:t>21</a:t>
            </a:fld>
            <a:endParaRPr lang="de-CH" dirty="0"/>
          </a:p>
        </p:txBody>
      </p:sp>
      <p:sp>
        <p:nvSpPr>
          <p:cNvPr id="5" name="Rechteck 4">
            <a:hlinkClick r:id="rId3"/>
          </p:cNvPr>
          <p:cNvSpPr/>
          <p:nvPr/>
        </p:nvSpPr>
        <p:spPr>
          <a:xfrm>
            <a:off x="7321724" y="4293096"/>
            <a:ext cx="1966912" cy="84445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de-D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de-CH" sz="2400" dirty="0" smtClean="0"/>
              <a:t>Zum</a:t>
            </a:r>
            <a:br>
              <a:rPr lang="de-CH" sz="2400" dirty="0" smtClean="0"/>
            </a:br>
            <a:r>
              <a:rPr lang="de-CH" sz="2400" b="1" dirty="0" smtClean="0"/>
              <a:t>Auftrag</a:t>
            </a:r>
            <a:endParaRPr lang="de-CH" sz="2400" b="1" dirty="0"/>
          </a:p>
        </p:txBody>
      </p:sp>
      <p:sp>
        <p:nvSpPr>
          <p:cNvPr id="6" name="Rechteck 5">
            <a:hlinkClick r:id="rId4"/>
          </p:cNvPr>
          <p:cNvSpPr/>
          <p:nvPr/>
        </p:nvSpPr>
        <p:spPr>
          <a:xfrm>
            <a:off x="7321724" y="5511892"/>
            <a:ext cx="1966912" cy="84445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de-D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de-CH" sz="2400" dirty="0" smtClean="0"/>
              <a:t>Zum</a:t>
            </a:r>
            <a:br>
              <a:rPr lang="de-CH" sz="2400" dirty="0" smtClean="0"/>
            </a:br>
            <a:r>
              <a:rPr lang="de-CH" sz="2400" b="1" dirty="0" smtClean="0"/>
              <a:t>Beiblatt</a:t>
            </a:r>
            <a:endParaRPr lang="de-CH" sz="2400" b="1" dirty="0"/>
          </a:p>
        </p:txBody>
      </p:sp>
      <p:sp>
        <p:nvSpPr>
          <p:cNvPr id="7" name="Rechteck 6">
            <a:hlinkClick r:id="rId5"/>
          </p:cNvPr>
          <p:cNvSpPr/>
          <p:nvPr/>
        </p:nvSpPr>
        <p:spPr>
          <a:xfrm>
            <a:off x="9480376" y="4962345"/>
            <a:ext cx="2278384" cy="84445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de-D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de-CH" sz="2400" dirty="0" smtClean="0"/>
              <a:t>Zum</a:t>
            </a:r>
            <a:br>
              <a:rPr lang="de-CH" sz="2400" dirty="0" smtClean="0"/>
            </a:br>
            <a:r>
              <a:rPr lang="de-CH" sz="2400" b="1" dirty="0" smtClean="0"/>
              <a:t>Organigramm</a:t>
            </a:r>
            <a:endParaRPr lang="de-CH" sz="2400" b="1" dirty="0"/>
          </a:p>
        </p:txBody>
      </p:sp>
    </p:spTree>
    <p:extLst>
      <p:ext uri="{BB962C8B-B14F-4D97-AF65-F5344CB8AC3E}">
        <p14:creationId xmlns:p14="http://schemas.microsoft.com/office/powerpoint/2010/main" val="229818478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CH" dirty="0"/>
              <a:t>Auswirkungen auf eigenen Betrieb </a:t>
            </a:r>
            <a:r>
              <a:rPr lang="de-CH" dirty="0" smtClean="0"/>
              <a:t>beschreiben - </a:t>
            </a:r>
            <a:r>
              <a:rPr lang="de-CH" dirty="0"/>
              <a:t>Arbeitsanleitung «Gruppendiskussion</a:t>
            </a:r>
            <a:r>
              <a:rPr lang="de-CH" dirty="0" smtClean="0"/>
              <a:t>»</a:t>
            </a:r>
            <a:endParaRPr lang="de-CH" dirty="0"/>
          </a:p>
        </p:txBody>
      </p:sp>
      <p:sp>
        <p:nvSpPr>
          <p:cNvPr id="3" name="Inhaltsplatzhalter 2"/>
          <p:cNvSpPr>
            <a:spLocks noGrp="1"/>
          </p:cNvSpPr>
          <p:nvPr>
            <p:ph idx="1"/>
          </p:nvPr>
        </p:nvSpPr>
        <p:spPr/>
        <p:txBody>
          <a:bodyPr/>
          <a:lstStyle/>
          <a:p>
            <a:pPr marL="0" indent="0" hangingPunct="0">
              <a:buNone/>
            </a:pPr>
            <a:r>
              <a:rPr lang="de-CH" sz="1500" b="1" dirty="0" smtClean="0"/>
              <a:t>Ausgangslage: </a:t>
            </a:r>
            <a:r>
              <a:rPr lang="de-CH" sz="1500" dirty="0" smtClean="0"/>
              <a:t>Auf </a:t>
            </a:r>
            <a:r>
              <a:rPr lang="de-CH" sz="1500" dirty="0"/>
              <a:t>den heutigen </a:t>
            </a:r>
            <a:r>
              <a:rPr lang="de-CH" sz="1500" dirty="0" err="1"/>
              <a:t>üK</a:t>
            </a:r>
            <a:r>
              <a:rPr lang="de-CH" sz="1500" dirty="0"/>
              <a:t> haben Sie einen oder mehrere Medienartikel zu einem Sachverhalt recherchiert, der Ihren Betrieb direkt oder indirekt beeinflusst. Tauschen Sie sich nun mit anderen Lernenden zu den mitgebrachten Medienartikeln aus und erstellen Sie ein Poster zu Ihren Diskussionsergebnissen. </a:t>
            </a:r>
          </a:p>
          <a:p>
            <a:pPr marL="0" indent="0" hangingPunct="0">
              <a:buNone/>
            </a:pPr>
            <a:r>
              <a:rPr lang="de-CH" sz="1500" dirty="0"/>
              <a:t> </a:t>
            </a:r>
          </a:p>
          <a:p>
            <a:pPr marL="0" indent="0" hangingPunct="0">
              <a:buNone/>
            </a:pPr>
            <a:r>
              <a:rPr lang="de-CH" sz="1500" b="1" dirty="0" smtClean="0"/>
              <a:t>Aufgabenstellung:</a:t>
            </a:r>
            <a:endParaRPr lang="de-CH" sz="1500" b="1" dirty="0"/>
          </a:p>
          <a:p>
            <a:pPr marL="0" indent="0" hangingPunct="0">
              <a:buNone/>
            </a:pPr>
            <a:r>
              <a:rPr lang="de-CH" sz="1500" b="1" dirty="0"/>
              <a:t>Schritt 1:</a:t>
            </a:r>
            <a:r>
              <a:rPr lang="de-CH" sz="1500" dirty="0"/>
              <a:t> Setzen Sie sich in Vierergruppen zusammen.</a:t>
            </a:r>
          </a:p>
          <a:p>
            <a:pPr marL="0" indent="0" hangingPunct="0">
              <a:buNone/>
            </a:pPr>
            <a:r>
              <a:rPr lang="de-CH" sz="1500" b="1" dirty="0"/>
              <a:t>Schritt 2: </a:t>
            </a:r>
            <a:r>
              <a:rPr lang="de-CH" sz="1500" dirty="0"/>
              <a:t>Stellen Sie nacheinander einen mitgebrachten Medienartikel vor. Erklären Sie jeweils, wie der Sachverhalt Ihren eigenen Lehrbetrieb betrifft. </a:t>
            </a:r>
          </a:p>
          <a:p>
            <a:pPr marL="0" indent="0" hangingPunct="0">
              <a:buNone/>
            </a:pPr>
            <a:r>
              <a:rPr lang="de-CH" sz="1500" b="1" dirty="0"/>
              <a:t>Schritt 3: </a:t>
            </a:r>
            <a:r>
              <a:rPr lang="de-CH" sz="1500" dirty="0"/>
              <a:t>Analysieren Sie,</a:t>
            </a:r>
            <a:r>
              <a:rPr lang="de-CH" sz="1500" b="1" dirty="0"/>
              <a:t> </a:t>
            </a:r>
            <a:r>
              <a:rPr lang="de-CH" sz="1500" dirty="0"/>
              <a:t>ob die</a:t>
            </a:r>
            <a:r>
              <a:rPr lang="de-CH" sz="1500" b="1" dirty="0"/>
              <a:t> </a:t>
            </a:r>
            <a:r>
              <a:rPr lang="de-CH" sz="1500" dirty="0"/>
              <a:t>beschriebenen Sachverhalte auch Auswirkungen auf die weiteren Lehrbetriebe Ihrer Gruppe haben. </a:t>
            </a:r>
          </a:p>
          <a:p>
            <a:pPr marL="0" indent="0" hangingPunct="0">
              <a:buNone/>
            </a:pPr>
            <a:r>
              <a:rPr lang="de-CH" sz="1500" b="1" dirty="0"/>
              <a:t>Für schnelle Lernende: </a:t>
            </a:r>
            <a:r>
              <a:rPr lang="de-CH" sz="1500" dirty="0"/>
              <a:t>Überlegen Sie sich, um welche Art von Umwelteinfluss (z.B. technologisch, wirtschaftlich, gesellschaftlich) es sich in den Medienartikeln jeweils handelt. Schätzen Sie ein, wie lange die Einwirkung fortdauern wird.</a:t>
            </a:r>
          </a:p>
          <a:p>
            <a:pPr marL="0" indent="0" hangingPunct="0">
              <a:buNone/>
            </a:pPr>
            <a:r>
              <a:rPr lang="de-CH" sz="1500" dirty="0"/>
              <a:t> </a:t>
            </a:r>
          </a:p>
          <a:p>
            <a:pPr marL="0" indent="0" hangingPunct="0">
              <a:buNone/>
            </a:pPr>
            <a:r>
              <a:rPr lang="de-CH" sz="1500" b="1" dirty="0" smtClean="0"/>
              <a:t>Erwartungen:</a:t>
            </a:r>
            <a:endParaRPr lang="de-CH" sz="1500" b="1" dirty="0"/>
          </a:p>
          <a:p>
            <a:pPr marL="0" lvl="0" indent="0" hangingPunct="0">
              <a:buNone/>
            </a:pPr>
            <a:r>
              <a:rPr lang="de-CH" sz="1500" dirty="0"/>
              <a:t>Sie stellen sicher, dass Sie die vorgestellten Medienartikel Ihrer Mitlernenden verstanden haben.</a:t>
            </a:r>
          </a:p>
          <a:p>
            <a:pPr marL="0" lvl="0" indent="0" hangingPunct="0">
              <a:buNone/>
            </a:pPr>
            <a:r>
              <a:rPr lang="de-CH" sz="1500" dirty="0"/>
              <a:t>Sie begründen, warum einige der vorgestellten Sachverhalte auf Ihren Lehrbetrieb einwirken und warum nicht.</a:t>
            </a:r>
          </a:p>
          <a:p>
            <a:pPr marL="0" indent="0" hangingPunct="0">
              <a:buNone/>
            </a:pPr>
            <a:r>
              <a:rPr lang="de-CH" sz="1500" dirty="0"/>
              <a:t> </a:t>
            </a:r>
          </a:p>
          <a:p>
            <a:pPr marL="0" indent="0" hangingPunct="0">
              <a:buNone/>
            </a:pPr>
            <a:r>
              <a:rPr lang="de-CH" sz="1500" b="1" dirty="0" smtClean="0"/>
              <a:t>Organisation:</a:t>
            </a:r>
            <a:endParaRPr lang="de-CH" sz="1500" b="1" dirty="0"/>
          </a:p>
          <a:p>
            <a:pPr marL="0" indent="0" hangingPunct="0">
              <a:buNone/>
            </a:pPr>
            <a:r>
              <a:rPr lang="de-CH" sz="1500" dirty="0"/>
              <a:t>Zeit: 30 </a:t>
            </a:r>
            <a:r>
              <a:rPr lang="de-CH" sz="1500" dirty="0" smtClean="0"/>
              <a:t>Minuten / Arbeitsweise</a:t>
            </a:r>
            <a:r>
              <a:rPr lang="de-CH" sz="1500" dirty="0"/>
              <a:t>: </a:t>
            </a:r>
            <a:r>
              <a:rPr lang="de-CH" sz="1500" dirty="0" smtClean="0"/>
              <a:t>Vierergruppe / Hilfsmittel</a:t>
            </a:r>
            <a:r>
              <a:rPr lang="de-CH" sz="1500" dirty="0"/>
              <a:t>: Mitgebrachte Medienbeiträge, Poster, Schreibmaterial</a:t>
            </a:r>
          </a:p>
          <a:p>
            <a:endParaRPr lang="de-CH" sz="1500" dirty="0"/>
          </a:p>
        </p:txBody>
      </p:sp>
      <p:sp>
        <p:nvSpPr>
          <p:cNvPr id="4" name="Foliennummernplatzhalter 3"/>
          <p:cNvSpPr>
            <a:spLocks noGrp="1"/>
          </p:cNvSpPr>
          <p:nvPr>
            <p:ph type="sldNum" sz="quarter" idx="12"/>
          </p:nvPr>
        </p:nvSpPr>
        <p:spPr/>
        <p:txBody>
          <a:bodyPr/>
          <a:lstStyle/>
          <a:p>
            <a:fld id="{87674F0A-37BA-4CE3-B1FD-DE57A7E2F2C6}" type="slidenum">
              <a:rPr lang="de-CH" smtClean="0"/>
              <a:pPr/>
              <a:t>22</a:t>
            </a:fld>
            <a:endParaRPr lang="de-CH" dirty="0"/>
          </a:p>
        </p:txBody>
      </p:sp>
    </p:spTree>
    <p:extLst>
      <p:ext uri="{BB962C8B-B14F-4D97-AF65-F5344CB8AC3E}">
        <p14:creationId xmlns:p14="http://schemas.microsoft.com/office/powerpoint/2010/main" val="419659136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4"/>
          <p:cNvSpPr>
            <a:spLocks noGrp="1"/>
          </p:cNvSpPr>
          <p:nvPr>
            <p:ph type="ctrTitle"/>
          </p:nvPr>
        </p:nvSpPr>
        <p:spPr/>
        <p:txBody>
          <a:bodyPr>
            <a:normAutofit fontScale="90000"/>
          </a:bodyPr>
          <a:lstStyle/>
          <a:p>
            <a:r>
              <a:rPr lang="de-CH" dirty="0"/>
              <a:t>Verwaltung und Politik</a:t>
            </a:r>
            <a:r>
              <a:rPr lang="de-CH" dirty="0">
                <a:highlight>
                  <a:srgbClr val="C0C0C0"/>
                </a:highlight>
              </a:rPr>
              <a:t/>
            </a:r>
            <a:br>
              <a:rPr lang="de-CH" dirty="0">
                <a:highlight>
                  <a:srgbClr val="C0C0C0"/>
                </a:highlight>
              </a:rPr>
            </a:br>
            <a:r>
              <a:rPr lang="de-CH" dirty="0"/>
              <a:t>Input</a:t>
            </a:r>
          </a:p>
        </p:txBody>
      </p:sp>
      <p:sp>
        <p:nvSpPr>
          <p:cNvPr id="6" name="Untertitel 5"/>
          <p:cNvSpPr>
            <a:spLocks noGrp="1"/>
          </p:cNvSpPr>
          <p:nvPr>
            <p:ph type="subTitle" idx="1"/>
          </p:nvPr>
        </p:nvSpPr>
        <p:spPr/>
        <p:txBody>
          <a:bodyPr>
            <a:normAutofit lnSpcReduction="10000"/>
          </a:bodyPr>
          <a:lstStyle/>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de-CH" sz="3200" b="0" i="0" u="none" strike="noStrike" kern="1200" cap="none" spc="0" normalizeH="0" baseline="0" noProof="0" dirty="0">
                <a:ln>
                  <a:noFill/>
                </a:ln>
                <a:solidFill>
                  <a:prstClr val="white"/>
                </a:solidFill>
                <a:effectLst/>
                <a:uLnTx/>
                <a:uFillTx/>
                <a:latin typeface="Calibri" panose="020F0502020204030204" pitchFamily="34" charset="0"/>
                <a:ea typeface="+mn-ea"/>
                <a:cs typeface="+mn-cs"/>
              </a:rPr>
              <a:t>Präsenztag 10</a:t>
            </a:r>
            <a:br>
              <a:rPr kumimoji="0" lang="de-CH" sz="3200" b="0" i="0" u="none" strike="noStrike" kern="1200" cap="none" spc="0" normalizeH="0" baseline="0" noProof="0" dirty="0">
                <a:ln>
                  <a:noFill/>
                </a:ln>
                <a:solidFill>
                  <a:prstClr val="white"/>
                </a:solidFill>
                <a:effectLst/>
                <a:uLnTx/>
                <a:uFillTx/>
                <a:latin typeface="Calibri" panose="020F0502020204030204" pitchFamily="34" charset="0"/>
                <a:ea typeface="+mn-ea"/>
                <a:cs typeface="+mn-cs"/>
              </a:rPr>
            </a:br>
            <a:r>
              <a:rPr kumimoji="0" lang="de-CH" sz="3200" b="0" i="0" u="none" strike="noStrike" kern="1200" cap="none" spc="0" normalizeH="0" baseline="0" noProof="0" dirty="0">
                <a:ln>
                  <a:noFill/>
                </a:ln>
                <a:solidFill>
                  <a:prstClr val="white"/>
                </a:solidFill>
                <a:effectLst/>
                <a:uLnTx/>
                <a:uFillTx/>
                <a:latin typeface="Calibri" panose="020F0502020204030204" pitchFamily="34" charset="0"/>
                <a:ea typeface="+mn-ea"/>
                <a:cs typeface="+mn-cs"/>
              </a:rPr>
              <a:t>Überbetriebliche Kurse Block 4</a:t>
            </a: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de-CH" sz="1200" b="0" i="0" u="none" strike="noStrike" kern="1200" cap="none" spc="0" normalizeH="0" baseline="0" noProof="0" dirty="0">
                <a:ln>
                  <a:noFill/>
                </a:ln>
                <a:solidFill>
                  <a:prstClr val="white"/>
                </a:solidFill>
                <a:effectLst/>
                <a:uLnTx/>
                <a:uFillTx/>
                <a:latin typeface="Calibri" panose="020F0502020204030204" pitchFamily="34" charset="0"/>
                <a:ea typeface="+mn-ea"/>
                <a:cs typeface="+mn-cs"/>
              </a:rPr>
              <a:t>Kauffrau/Kaufmann EFZ BOG</a:t>
            </a: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de-CH" sz="1200" b="0" i="0" u="none" strike="noStrike" kern="1200" cap="none" spc="0" normalizeH="0" baseline="0" noProof="0" dirty="0">
                <a:ln>
                  <a:noFill/>
                </a:ln>
                <a:solidFill>
                  <a:prstClr val="white"/>
                </a:solidFill>
                <a:effectLst/>
                <a:uLnTx/>
                <a:uFillTx/>
                <a:latin typeface="Calibri" panose="020F0502020204030204" pitchFamily="34" charset="0"/>
                <a:ea typeface="+mn-ea"/>
                <a:cs typeface="+mn-cs"/>
              </a:rPr>
              <a:t>Branche «Öffentliche Verwaltung/Administration </a:t>
            </a:r>
            <a:r>
              <a:rPr kumimoji="0" lang="de-CH" sz="1200" b="0" i="0" u="none" strike="noStrike" kern="1200" cap="none" spc="0" normalizeH="0" baseline="0" noProof="0" dirty="0" err="1">
                <a:ln>
                  <a:noFill/>
                </a:ln>
                <a:solidFill>
                  <a:prstClr val="white"/>
                </a:solidFill>
                <a:effectLst/>
                <a:uLnTx/>
                <a:uFillTx/>
                <a:latin typeface="Calibri" panose="020F0502020204030204" pitchFamily="34" charset="0"/>
                <a:ea typeface="+mn-ea"/>
                <a:cs typeface="+mn-cs"/>
              </a:rPr>
              <a:t>publique</a:t>
            </a:r>
            <a:r>
              <a:rPr kumimoji="0" lang="de-CH" sz="1200" b="0" i="0" u="none" strike="noStrike" kern="1200" cap="none" spc="0" normalizeH="0" baseline="0" noProof="0" dirty="0">
                <a:ln>
                  <a:noFill/>
                </a:ln>
                <a:solidFill>
                  <a:prstClr val="white"/>
                </a:solidFill>
                <a:effectLst/>
                <a:uLnTx/>
                <a:uFillTx/>
                <a:latin typeface="Calibri" panose="020F0502020204030204" pitchFamily="34" charset="0"/>
                <a:ea typeface="+mn-ea"/>
                <a:cs typeface="+mn-cs"/>
              </a:rPr>
              <a:t>/</a:t>
            </a:r>
            <a:r>
              <a:rPr kumimoji="0" lang="de-CH" sz="1200" b="0" i="0" u="none" strike="noStrike" kern="1200" cap="none" spc="0" normalizeH="0" baseline="0" noProof="0" dirty="0" err="1">
                <a:ln>
                  <a:noFill/>
                </a:ln>
                <a:solidFill>
                  <a:prstClr val="white"/>
                </a:solidFill>
                <a:effectLst/>
                <a:uLnTx/>
                <a:uFillTx/>
                <a:latin typeface="Calibri" panose="020F0502020204030204" pitchFamily="34" charset="0"/>
                <a:ea typeface="+mn-ea"/>
                <a:cs typeface="+mn-cs"/>
              </a:rPr>
              <a:t>Amministrazione</a:t>
            </a:r>
            <a:r>
              <a:rPr kumimoji="0" lang="de-CH" sz="1200" b="0" i="0" u="none" strike="noStrike" kern="1200" cap="none" spc="0" normalizeH="0" baseline="0" noProof="0" dirty="0">
                <a:ln>
                  <a:noFill/>
                </a:ln>
                <a:solidFill>
                  <a:prstClr val="white"/>
                </a:solidFill>
                <a:effectLst/>
                <a:uLnTx/>
                <a:uFillTx/>
                <a:latin typeface="Calibri" panose="020F0502020204030204" pitchFamily="34" charset="0"/>
                <a:ea typeface="+mn-ea"/>
                <a:cs typeface="+mn-cs"/>
              </a:rPr>
              <a:t> </a:t>
            </a:r>
            <a:r>
              <a:rPr kumimoji="0" lang="de-CH" sz="1200" b="0" i="0" u="none" strike="noStrike" kern="1200" cap="none" spc="0" normalizeH="0" baseline="0" noProof="0" dirty="0" err="1">
                <a:ln>
                  <a:noFill/>
                </a:ln>
                <a:solidFill>
                  <a:prstClr val="white"/>
                </a:solidFill>
                <a:effectLst/>
                <a:uLnTx/>
                <a:uFillTx/>
                <a:latin typeface="Calibri" panose="020F0502020204030204" pitchFamily="34" charset="0"/>
                <a:ea typeface="+mn-ea"/>
                <a:cs typeface="+mn-cs"/>
              </a:rPr>
              <a:t>pubblica</a:t>
            </a:r>
            <a:r>
              <a:rPr kumimoji="0" lang="de-CH" sz="1200" b="0" i="0" u="none" strike="noStrike" kern="1200" cap="none" spc="0" normalizeH="0" baseline="0" noProof="0" dirty="0">
                <a:ln>
                  <a:noFill/>
                </a:ln>
                <a:solidFill>
                  <a:prstClr val="white"/>
                </a:solidFill>
                <a:effectLst/>
                <a:uLnTx/>
                <a:uFillTx/>
                <a:latin typeface="Calibri" panose="020F0502020204030204" pitchFamily="34" charset="0"/>
                <a:ea typeface="+mn-ea"/>
                <a:cs typeface="+mn-cs"/>
              </a:rPr>
              <a:t>»</a:t>
            </a: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de-CH" sz="1200" b="0" i="0" u="none" strike="noStrike" kern="1200" cap="none" spc="0" normalizeH="0" baseline="0" noProof="0" dirty="0">
                <a:ln>
                  <a:noFill/>
                </a:ln>
                <a:solidFill>
                  <a:prstClr val="white"/>
                </a:solidFill>
                <a:effectLst/>
                <a:uLnTx/>
                <a:uFillTx/>
                <a:latin typeface="Calibri" panose="020F0502020204030204" pitchFamily="34" charset="0"/>
                <a:ea typeface="+mn-ea"/>
                <a:cs typeface="+mn-cs"/>
              </a:rPr>
              <a:t>Arbeitssituation 13: «Dokumentationen, Berichte und Publikationen verfassen», 3: «Markt- und Branchenkenntnisse einsetzen» und Arbeitssituation 1: «Gekonnt in meinem Betrieb und meiner Funktion bewegen»</a:t>
            </a:r>
            <a:endParaRPr kumimoji="0" lang="de-CH" sz="1200" b="0" i="0" u="none" strike="noStrike" kern="1200" cap="none" spc="0" normalizeH="0" baseline="0" noProof="0" dirty="0">
              <a:ln>
                <a:noFill/>
              </a:ln>
              <a:solidFill>
                <a:prstClr val="white"/>
              </a:solidFill>
              <a:effectLst/>
              <a:highlight>
                <a:srgbClr val="C0C0C0"/>
              </a:highlight>
              <a:uLnTx/>
              <a:uFillTx/>
              <a:latin typeface="Calibri" panose="020F0502020204030204" pitchFamily="34" charset="0"/>
              <a:ea typeface="+mn-ea"/>
              <a:cs typeface="+mn-cs"/>
            </a:endParaRPr>
          </a:p>
          <a:p>
            <a:endParaRPr lang="de-CH" dirty="0">
              <a:highlight>
                <a:srgbClr val="C0C0C0"/>
              </a:highlight>
            </a:endParaRPr>
          </a:p>
          <a:p>
            <a:endParaRPr lang="de-CH" dirty="0">
              <a:highlight>
                <a:srgbClr val="C0C0C0"/>
              </a:highlight>
            </a:endParaRPr>
          </a:p>
        </p:txBody>
      </p:sp>
    </p:spTree>
  </p:cSld>
  <p:clrMapOvr>
    <a:masterClrMapping/>
  </p:clrMapOvr>
  <p:extLst>
    <p:ext uri="{6950BFC3-D8DA-4A85-94F7-54DA5524770B}">
      <p188:commentRel xmlns:p188="http://schemas.microsoft.com/office/powerpoint/2018/8/main" xmlns="" r:id="rId3"/>
    </p:ext>
  </p:extLs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4"/>
          <p:cNvSpPr>
            <a:spLocks noGrp="1"/>
          </p:cNvSpPr>
          <p:nvPr>
            <p:ph type="title"/>
          </p:nvPr>
        </p:nvSpPr>
        <p:spPr/>
        <p:txBody>
          <a:bodyPr>
            <a:normAutofit/>
          </a:bodyPr>
          <a:lstStyle/>
          <a:p>
            <a:r>
              <a:rPr lang="de-CH" dirty="0"/>
              <a:t>Zielsetzungen und Aufbau des Inputs</a:t>
            </a:r>
            <a:endParaRPr lang="de-CH" sz="1200" b="0" dirty="0">
              <a:solidFill>
                <a:srgbClr val="FF0000"/>
              </a:solidFill>
            </a:endParaRPr>
          </a:p>
        </p:txBody>
      </p:sp>
      <p:sp>
        <p:nvSpPr>
          <p:cNvPr id="6" name="Inhaltsplatzhalter 5"/>
          <p:cNvSpPr>
            <a:spLocks noGrp="1"/>
          </p:cNvSpPr>
          <p:nvPr>
            <p:ph idx="1"/>
          </p:nvPr>
        </p:nvSpPr>
        <p:spPr/>
        <p:txBody>
          <a:bodyPr/>
          <a:lstStyle/>
          <a:p>
            <a:r>
              <a:rPr lang="de-CH" dirty="0"/>
              <a:t>Sie können einige Akteure der Politik aufzählen.</a:t>
            </a:r>
          </a:p>
          <a:p>
            <a:r>
              <a:rPr lang="de-CH" dirty="0"/>
              <a:t>Sie können konkrete Instrumente nennen, mit welchen die politischen Akteure Einfluss auf die Verwaltung nehmen.</a:t>
            </a:r>
          </a:p>
          <a:p>
            <a:r>
              <a:rPr lang="de-CH" dirty="0"/>
              <a:t>Sie sind in der Lage, nachvollziehbar zu schildern, wie die Einflussnahme der Politik auf die Verwaltung geschieht.</a:t>
            </a:r>
          </a:p>
        </p:txBody>
      </p:sp>
      <p:sp>
        <p:nvSpPr>
          <p:cNvPr id="2" name="Foliennummernplatzhalter 1"/>
          <p:cNvSpPr>
            <a:spLocks noGrp="1"/>
          </p:cNvSpPr>
          <p:nvPr>
            <p:ph type="sldNum" sz="quarter" idx="12"/>
          </p:nvPr>
        </p:nvSpPr>
        <p:spPr/>
        <p:txBody>
          <a:bodyPr/>
          <a:lstStyle/>
          <a:p>
            <a:fld id="{87674F0A-37BA-4CE3-B1FD-DE57A7E2F2C6}" type="slidenum">
              <a:rPr lang="de-CH" smtClean="0"/>
              <a:pPr/>
              <a:t>24</a:t>
            </a:fld>
            <a:endParaRPr lang="de-CH"/>
          </a:p>
        </p:txBody>
      </p:sp>
    </p:spTree>
    <p:extLst>
      <p:ext uri="{BB962C8B-B14F-4D97-AF65-F5344CB8AC3E}">
        <p14:creationId xmlns:p14="http://schemas.microsoft.com/office/powerpoint/2010/main" val="59869962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4"/>
          <p:cNvSpPr>
            <a:spLocks noGrp="1"/>
          </p:cNvSpPr>
          <p:nvPr>
            <p:ph type="title"/>
          </p:nvPr>
        </p:nvSpPr>
        <p:spPr/>
        <p:txBody>
          <a:bodyPr>
            <a:normAutofit/>
          </a:bodyPr>
          <a:lstStyle/>
          <a:p>
            <a:r>
              <a:rPr lang="de-CH"/>
              <a:t>Das Wichtigste in Kürze</a:t>
            </a:r>
            <a:endParaRPr lang="de-CH" dirty="0"/>
          </a:p>
        </p:txBody>
      </p:sp>
      <p:sp>
        <p:nvSpPr>
          <p:cNvPr id="6" name="Inhaltsplatzhalter 5"/>
          <p:cNvSpPr>
            <a:spLocks noGrp="1"/>
          </p:cNvSpPr>
          <p:nvPr>
            <p:ph idx="1"/>
          </p:nvPr>
        </p:nvSpPr>
        <p:spPr/>
        <p:txBody>
          <a:bodyPr/>
          <a:lstStyle/>
          <a:p>
            <a:r>
              <a:rPr lang="de-CH" dirty="0"/>
              <a:t>Die öffentliche Verwaltung wird stark von der Politik beeinflusst. </a:t>
            </a:r>
          </a:p>
          <a:p>
            <a:r>
              <a:rPr lang="de-CH" dirty="0"/>
              <a:t>Gleichzeitig hat die öffentliche Verwaltung auch Einfluss auf die Politik.</a:t>
            </a:r>
          </a:p>
          <a:p>
            <a:endParaRPr lang="de-CH" dirty="0"/>
          </a:p>
          <a:p>
            <a:endParaRPr lang="de-CH" dirty="0"/>
          </a:p>
        </p:txBody>
      </p:sp>
      <p:sp>
        <p:nvSpPr>
          <p:cNvPr id="2" name="Foliennummernplatzhalter 1"/>
          <p:cNvSpPr>
            <a:spLocks noGrp="1"/>
          </p:cNvSpPr>
          <p:nvPr>
            <p:ph type="sldNum" sz="quarter" idx="12"/>
          </p:nvPr>
        </p:nvSpPr>
        <p:spPr/>
        <p:txBody>
          <a:bodyPr/>
          <a:lstStyle/>
          <a:p>
            <a:fld id="{87674F0A-37BA-4CE3-B1FD-DE57A7E2F2C6}" type="slidenum">
              <a:rPr lang="de-CH" smtClean="0"/>
              <a:pPr/>
              <a:t>25</a:t>
            </a:fld>
            <a:endParaRPr lang="de-CH"/>
          </a:p>
        </p:txBody>
      </p:sp>
    </p:spTree>
    <p:extLst>
      <p:ext uri="{BB962C8B-B14F-4D97-AF65-F5344CB8AC3E}">
        <p14:creationId xmlns:p14="http://schemas.microsoft.com/office/powerpoint/2010/main" val="51100858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4">
            <a:extLst>
              <a:ext uri="{FF2B5EF4-FFF2-40B4-BE49-F238E27FC236}">
                <a16:creationId xmlns:a16="http://schemas.microsoft.com/office/drawing/2014/main" id="{02F4CBE7-B9B6-8591-4CC6-50E0E542586E}"/>
              </a:ext>
            </a:extLst>
          </p:cNvPr>
          <p:cNvSpPr>
            <a:spLocks noGrp="1"/>
          </p:cNvSpPr>
          <p:nvPr>
            <p:ph type="title"/>
          </p:nvPr>
        </p:nvSpPr>
        <p:spPr/>
        <p:txBody>
          <a:bodyPr/>
          <a:lstStyle/>
          <a:p>
            <a:r>
              <a:rPr lang="de-CH" dirty="0"/>
              <a:t>Zusammenspiel zwischen </a:t>
            </a:r>
            <a:r>
              <a:rPr lang="de-CH" dirty="0" err="1"/>
              <a:t>politik</a:t>
            </a:r>
            <a:r>
              <a:rPr lang="de-CH" dirty="0"/>
              <a:t> und </a:t>
            </a:r>
            <a:r>
              <a:rPr lang="de-CH" dirty="0" err="1"/>
              <a:t>verwaltung</a:t>
            </a:r>
            <a:endParaRPr lang="de-CH" dirty="0"/>
          </a:p>
        </p:txBody>
      </p:sp>
      <p:sp>
        <p:nvSpPr>
          <p:cNvPr id="6" name="Textplatzhalter 5">
            <a:extLst>
              <a:ext uri="{FF2B5EF4-FFF2-40B4-BE49-F238E27FC236}">
                <a16:creationId xmlns:a16="http://schemas.microsoft.com/office/drawing/2014/main" id="{776E119C-8446-9B17-D27B-FC92589455D5}"/>
              </a:ext>
            </a:extLst>
          </p:cNvPr>
          <p:cNvSpPr>
            <a:spLocks noGrp="1"/>
          </p:cNvSpPr>
          <p:nvPr>
            <p:ph type="body" idx="1"/>
          </p:nvPr>
        </p:nvSpPr>
        <p:spPr/>
        <p:txBody>
          <a:bodyPr/>
          <a:lstStyle/>
          <a:p>
            <a:endParaRPr lang="de-CH"/>
          </a:p>
        </p:txBody>
      </p:sp>
      <p:sp>
        <p:nvSpPr>
          <p:cNvPr id="4" name="Foliennummernplatzhalter 3">
            <a:extLst>
              <a:ext uri="{FF2B5EF4-FFF2-40B4-BE49-F238E27FC236}">
                <a16:creationId xmlns:a16="http://schemas.microsoft.com/office/drawing/2014/main" id="{7F7E2D79-D55E-B351-FFDF-84790ED50661}"/>
              </a:ext>
            </a:extLst>
          </p:cNvPr>
          <p:cNvSpPr>
            <a:spLocks noGrp="1"/>
          </p:cNvSpPr>
          <p:nvPr>
            <p:ph type="sldNum" sz="quarter" idx="12"/>
          </p:nvPr>
        </p:nvSpPr>
        <p:spPr/>
        <p:txBody>
          <a:bodyPr/>
          <a:lstStyle/>
          <a:p>
            <a:fld id="{87674F0A-37BA-4CE3-B1FD-DE57A7E2F2C6}" type="slidenum">
              <a:rPr lang="de-CH" smtClean="0"/>
              <a:pPr/>
              <a:t>26</a:t>
            </a:fld>
            <a:endParaRPr lang="de-CH" dirty="0"/>
          </a:p>
        </p:txBody>
      </p:sp>
    </p:spTree>
    <p:extLst>
      <p:ext uri="{BB962C8B-B14F-4D97-AF65-F5344CB8AC3E}">
        <p14:creationId xmlns:p14="http://schemas.microsoft.com/office/powerpoint/2010/main" val="134293178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4"/>
          <p:cNvSpPr>
            <a:spLocks noGrp="1"/>
          </p:cNvSpPr>
          <p:nvPr>
            <p:ph type="title"/>
          </p:nvPr>
        </p:nvSpPr>
        <p:spPr/>
        <p:txBody>
          <a:bodyPr>
            <a:normAutofit/>
          </a:bodyPr>
          <a:lstStyle/>
          <a:p>
            <a:r>
              <a:rPr lang="de-CH" altLang="de-DE" dirty="0"/>
              <a:t>Akteure in der Politik</a:t>
            </a:r>
            <a:endParaRPr lang="de-CH" sz="1200" b="0" i="1" dirty="0">
              <a:solidFill>
                <a:srgbClr val="FF0000"/>
              </a:solidFill>
              <a:highlight>
                <a:srgbClr val="C0C0C0"/>
              </a:highlight>
            </a:endParaRPr>
          </a:p>
        </p:txBody>
      </p:sp>
      <p:sp>
        <p:nvSpPr>
          <p:cNvPr id="2" name="Foliennummernplatzhalter 1"/>
          <p:cNvSpPr>
            <a:spLocks noGrp="1"/>
          </p:cNvSpPr>
          <p:nvPr>
            <p:ph type="sldNum" sz="quarter" idx="12"/>
          </p:nvPr>
        </p:nvSpPr>
        <p:spPr/>
        <p:txBody>
          <a:bodyPr/>
          <a:lstStyle/>
          <a:p>
            <a:fld id="{87674F0A-37BA-4CE3-B1FD-DE57A7E2F2C6}" type="slidenum">
              <a:rPr lang="de-CH" smtClean="0"/>
              <a:pPr/>
              <a:t>27</a:t>
            </a:fld>
            <a:endParaRPr lang="de-CH"/>
          </a:p>
        </p:txBody>
      </p:sp>
      <p:graphicFrame>
        <p:nvGraphicFramePr>
          <p:cNvPr id="3" name="Diagramm 2">
            <a:extLst>
              <a:ext uri="{FF2B5EF4-FFF2-40B4-BE49-F238E27FC236}">
                <a16:creationId xmlns:a16="http://schemas.microsoft.com/office/drawing/2014/main" id="{CD13531C-E42E-E3D7-65AB-00A11ED9CC8C}"/>
              </a:ext>
            </a:extLst>
          </p:cNvPr>
          <p:cNvGraphicFramePr/>
          <p:nvPr>
            <p:extLst/>
          </p:nvPr>
        </p:nvGraphicFramePr>
        <p:xfrm>
          <a:off x="1147676" y="2765556"/>
          <a:ext cx="9896648" cy="220019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22663865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9AEBF3E-817A-77EE-0371-7E20219634A7}"/>
              </a:ext>
            </a:extLst>
          </p:cNvPr>
          <p:cNvSpPr>
            <a:spLocks noGrp="1"/>
          </p:cNvSpPr>
          <p:nvPr>
            <p:ph type="title"/>
          </p:nvPr>
        </p:nvSpPr>
        <p:spPr/>
        <p:txBody>
          <a:bodyPr/>
          <a:lstStyle/>
          <a:p>
            <a:r>
              <a:rPr lang="de-CH" dirty="0"/>
              <a:t>Formelle Instrumente</a:t>
            </a:r>
          </a:p>
        </p:txBody>
      </p:sp>
      <p:sp>
        <p:nvSpPr>
          <p:cNvPr id="4" name="Foliennummernplatzhalter 3">
            <a:extLst>
              <a:ext uri="{FF2B5EF4-FFF2-40B4-BE49-F238E27FC236}">
                <a16:creationId xmlns:a16="http://schemas.microsoft.com/office/drawing/2014/main" id="{23403AC8-5C45-18B9-780C-3F377B1000A0}"/>
              </a:ext>
            </a:extLst>
          </p:cNvPr>
          <p:cNvSpPr>
            <a:spLocks noGrp="1"/>
          </p:cNvSpPr>
          <p:nvPr>
            <p:ph type="sldNum" sz="quarter" idx="12"/>
          </p:nvPr>
        </p:nvSpPr>
        <p:spPr/>
        <p:txBody>
          <a:bodyPr/>
          <a:lstStyle/>
          <a:p>
            <a:fld id="{87674F0A-37BA-4CE3-B1FD-DE57A7E2F2C6}" type="slidenum">
              <a:rPr lang="de-CH" smtClean="0"/>
              <a:pPr/>
              <a:t>28</a:t>
            </a:fld>
            <a:endParaRPr lang="de-CH" dirty="0"/>
          </a:p>
        </p:txBody>
      </p:sp>
      <p:graphicFrame>
        <p:nvGraphicFramePr>
          <p:cNvPr id="5" name="Inhaltsplatzhalter 4">
            <a:extLst>
              <a:ext uri="{FF2B5EF4-FFF2-40B4-BE49-F238E27FC236}">
                <a16:creationId xmlns:a16="http://schemas.microsoft.com/office/drawing/2014/main" id="{D17EB32F-111B-7573-77FF-08CA3E8A39D7}"/>
              </a:ext>
            </a:extLst>
          </p:cNvPr>
          <p:cNvGraphicFramePr>
            <a:graphicFrameLocks noGrp="1"/>
          </p:cNvGraphicFramePr>
          <p:nvPr>
            <p:ph idx="1"/>
            <p:extLst/>
          </p:nvPr>
        </p:nvGraphicFramePr>
        <p:xfrm>
          <a:off x="609600" y="1600200"/>
          <a:ext cx="10972800" cy="45259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47471191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9AEBF3E-817A-77EE-0371-7E20219634A7}"/>
              </a:ext>
            </a:extLst>
          </p:cNvPr>
          <p:cNvSpPr>
            <a:spLocks noGrp="1"/>
          </p:cNvSpPr>
          <p:nvPr>
            <p:ph type="title"/>
          </p:nvPr>
        </p:nvSpPr>
        <p:spPr/>
        <p:txBody>
          <a:bodyPr/>
          <a:lstStyle/>
          <a:p>
            <a:r>
              <a:rPr lang="de-CH" dirty="0"/>
              <a:t>Informelle Instrumente</a:t>
            </a:r>
          </a:p>
        </p:txBody>
      </p:sp>
      <p:sp>
        <p:nvSpPr>
          <p:cNvPr id="4" name="Foliennummernplatzhalter 3">
            <a:extLst>
              <a:ext uri="{FF2B5EF4-FFF2-40B4-BE49-F238E27FC236}">
                <a16:creationId xmlns:a16="http://schemas.microsoft.com/office/drawing/2014/main" id="{23403AC8-5C45-18B9-780C-3F377B1000A0}"/>
              </a:ext>
            </a:extLst>
          </p:cNvPr>
          <p:cNvSpPr>
            <a:spLocks noGrp="1"/>
          </p:cNvSpPr>
          <p:nvPr>
            <p:ph type="sldNum" sz="quarter" idx="12"/>
          </p:nvPr>
        </p:nvSpPr>
        <p:spPr/>
        <p:txBody>
          <a:bodyPr/>
          <a:lstStyle/>
          <a:p>
            <a:fld id="{87674F0A-37BA-4CE3-B1FD-DE57A7E2F2C6}" type="slidenum">
              <a:rPr lang="de-CH" smtClean="0"/>
              <a:pPr/>
              <a:t>29</a:t>
            </a:fld>
            <a:endParaRPr lang="de-CH" dirty="0"/>
          </a:p>
        </p:txBody>
      </p:sp>
      <p:graphicFrame>
        <p:nvGraphicFramePr>
          <p:cNvPr id="5" name="Inhaltsplatzhalter 4">
            <a:extLst>
              <a:ext uri="{FF2B5EF4-FFF2-40B4-BE49-F238E27FC236}">
                <a16:creationId xmlns:a16="http://schemas.microsoft.com/office/drawing/2014/main" id="{D17EB32F-111B-7573-77FF-08CA3E8A39D7}"/>
              </a:ext>
            </a:extLst>
          </p:cNvPr>
          <p:cNvGraphicFramePr>
            <a:graphicFrameLocks noGrp="1"/>
          </p:cNvGraphicFramePr>
          <p:nvPr>
            <p:ph idx="1"/>
            <p:extLst/>
          </p:nvPr>
        </p:nvGraphicFramePr>
        <p:xfrm>
          <a:off x="609600" y="1600200"/>
          <a:ext cx="10972800" cy="45259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8284970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nhaltsplatzhalter 3">
            <a:extLst>
              <a:ext uri="{FF2B5EF4-FFF2-40B4-BE49-F238E27FC236}">
                <a16:creationId xmlns:a16="http://schemas.microsoft.com/office/drawing/2014/main" id="{BC5467D7-4EB8-4121-9B1D-B2F65033AB59}"/>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 xmlns:asvg="http://schemas.microsoft.com/office/drawing/2016/SVG/main" r:embed="rId3"/>
              </a:ext>
            </a:extLst>
          </a:blip>
          <a:stretch>
            <a:fillRect/>
          </a:stretch>
        </p:blipFill>
        <p:spPr>
          <a:xfrm rot="1800000">
            <a:off x="119336" y="4383989"/>
            <a:ext cx="1725300" cy="2300400"/>
          </a:xfrm>
          <a:prstGeom prst="rect">
            <a:avLst/>
          </a:prstGeom>
        </p:spPr>
      </p:pic>
      <p:sp>
        <p:nvSpPr>
          <p:cNvPr id="5" name="Titel 4"/>
          <p:cNvSpPr>
            <a:spLocks noGrp="1"/>
          </p:cNvSpPr>
          <p:nvPr>
            <p:ph type="title"/>
          </p:nvPr>
        </p:nvSpPr>
        <p:spPr/>
        <p:txBody>
          <a:bodyPr>
            <a:normAutofit/>
          </a:bodyPr>
          <a:lstStyle/>
          <a:p>
            <a:r>
              <a:rPr lang="de-CH"/>
              <a:t>Themen heute</a:t>
            </a:r>
            <a:endParaRPr lang="de-CH" dirty="0"/>
          </a:p>
        </p:txBody>
      </p:sp>
      <p:sp>
        <p:nvSpPr>
          <p:cNvPr id="6" name="Inhaltsplatzhalter 5"/>
          <p:cNvSpPr>
            <a:spLocks noGrp="1"/>
          </p:cNvSpPr>
          <p:nvPr>
            <p:ph idx="1"/>
          </p:nvPr>
        </p:nvSpPr>
        <p:spPr/>
        <p:txBody>
          <a:bodyPr/>
          <a:lstStyle/>
          <a:p>
            <a:r>
              <a:rPr lang="de-CH" sz="2400" b="1" dirty="0"/>
              <a:t>Arbeitssituation 1: </a:t>
            </a:r>
            <a:r>
              <a:rPr lang="de-CH" b="1" dirty="0"/>
              <a:t>Gekonnt in meinem Betrieb und meiner Funktion bewegen</a:t>
            </a:r>
          </a:p>
          <a:p>
            <a:r>
              <a:rPr lang="de-CH" dirty="0"/>
              <a:t>Die Kaufleute arbeiten im Rahmen des Leistungsauftrags und der zugewiesenen Aufgaben ihrer Verwaltungseinheit. Sie kommunizieren gemäss dem Informations- und Kommunikationskonzept.</a:t>
            </a:r>
          </a:p>
        </p:txBody>
      </p:sp>
      <p:sp>
        <p:nvSpPr>
          <p:cNvPr id="2" name="Foliennummernplatzhalter 1"/>
          <p:cNvSpPr>
            <a:spLocks noGrp="1"/>
          </p:cNvSpPr>
          <p:nvPr>
            <p:ph type="sldNum" sz="quarter" idx="12"/>
          </p:nvPr>
        </p:nvSpPr>
        <p:spPr/>
        <p:txBody>
          <a:bodyPr/>
          <a:lstStyle/>
          <a:p>
            <a:fld id="{87674F0A-37BA-4CE3-B1FD-DE57A7E2F2C6}" type="slidenum">
              <a:rPr lang="de-CH" smtClean="0"/>
              <a:pPr/>
              <a:t>3</a:t>
            </a:fld>
            <a:endParaRPr lang="de-CH"/>
          </a:p>
        </p:txBody>
      </p:sp>
    </p:spTree>
    <p:extLst>
      <p:ext uri="{BB962C8B-B14F-4D97-AF65-F5344CB8AC3E}">
        <p14:creationId xmlns:p14="http://schemas.microsoft.com/office/powerpoint/2010/main" val="395449083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elle 5">
            <a:extLst>
              <a:ext uri="{FF2B5EF4-FFF2-40B4-BE49-F238E27FC236}">
                <a16:creationId xmlns:a16="http://schemas.microsoft.com/office/drawing/2014/main" id="{692908EF-6155-412E-BAC4-A17AA73E16D7}"/>
              </a:ext>
            </a:extLst>
          </p:cNvPr>
          <p:cNvGraphicFramePr>
            <a:graphicFrameLocks noGrp="1"/>
          </p:cNvGraphicFramePr>
          <p:nvPr>
            <p:extLst/>
          </p:nvPr>
        </p:nvGraphicFramePr>
        <p:xfrm>
          <a:off x="609600" y="1600201"/>
          <a:ext cx="10972800" cy="3907392"/>
        </p:xfrm>
        <a:graphic>
          <a:graphicData uri="http://schemas.openxmlformats.org/drawingml/2006/table">
            <a:tbl>
              <a:tblPr firstRow="1" bandRow="1">
                <a:tableStyleId>{69012ECD-51FC-41F1-AA8D-1B2483CD663E}</a:tableStyleId>
              </a:tblPr>
              <a:tblGrid>
                <a:gridCol w="2462064">
                  <a:extLst>
                    <a:ext uri="{9D8B030D-6E8A-4147-A177-3AD203B41FA5}">
                      <a16:colId xmlns:a16="http://schemas.microsoft.com/office/drawing/2014/main" val="798523047"/>
                    </a:ext>
                  </a:extLst>
                </a:gridCol>
                <a:gridCol w="8510736">
                  <a:extLst>
                    <a:ext uri="{9D8B030D-6E8A-4147-A177-3AD203B41FA5}">
                      <a16:colId xmlns:a16="http://schemas.microsoft.com/office/drawing/2014/main" val="1667377898"/>
                    </a:ext>
                  </a:extLst>
                </a:gridCol>
              </a:tblGrid>
              <a:tr h="402272">
                <a:tc>
                  <a:txBody>
                    <a:bodyPr/>
                    <a:lstStyle/>
                    <a:p>
                      <a:r>
                        <a:rPr lang="de-CH" sz="2000" dirty="0">
                          <a:latin typeface="Calibri" panose="020F0502020204030204" pitchFamily="34" charset="0"/>
                          <a:cs typeface="Calibri" panose="020F0502020204030204" pitchFamily="34" charset="0"/>
                        </a:rPr>
                        <a:t>Instrument</a:t>
                      </a:r>
                    </a:p>
                  </a:txBody>
                  <a:tcPr>
                    <a:lnL w="9525" cap="flat" cmpd="sng" algn="ctr">
                      <a:noFill/>
                      <a:prstDash val="solid"/>
                    </a:lnL>
                    <a:lnR w="12700" cap="flat" cmpd="sng" algn="ctr">
                      <a:solidFill>
                        <a:schemeClr val="bg1"/>
                      </a:solidFill>
                      <a:prstDash val="solid"/>
                      <a:round/>
                      <a:headEnd type="none" w="med" len="med"/>
                      <a:tailEnd type="none" w="med" len="med"/>
                    </a:lnR>
                    <a:lnT w="9525" cap="flat" cmpd="sng" algn="ctr">
                      <a:noFill/>
                      <a:prstDash val="solid"/>
                    </a:lnT>
                    <a:lnB w="12700" cap="flat" cmpd="sng" algn="ctr">
                      <a:solidFill>
                        <a:srgbClr val="0082CA"/>
                      </a:solidFill>
                      <a:prstDash val="solid"/>
                      <a:round/>
                      <a:headEnd type="none" w="med" len="med"/>
                      <a:tailEnd type="none" w="med" len="med"/>
                    </a:lnB>
                    <a:lnTlToBr w="12700" cmpd="sng">
                      <a:noFill/>
                      <a:prstDash val="solid"/>
                    </a:lnTlToBr>
                    <a:lnBlToTr w="12700" cmpd="sng">
                      <a:noFill/>
                      <a:prstDash val="solid"/>
                    </a:lnBlToTr>
                    <a:solidFill>
                      <a:srgbClr val="0082CA"/>
                    </a:solidFill>
                  </a:tcPr>
                </a:tc>
                <a:tc>
                  <a:txBody>
                    <a:bodyPr/>
                    <a:lstStyle/>
                    <a:p>
                      <a:r>
                        <a:rPr lang="de-CH" sz="2000" dirty="0">
                          <a:latin typeface="Calibri" panose="020F0502020204030204" pitchFamily="34" charset="0"/>
                          <a:cs typeface="Calibri" panose="020F0502020204030204" pitchFamily="34" charset="0"/>
                        </a:rPr>
                        <a:t>Kurze Erklärung/Verbindlichkeit</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9525" cap="flat" cmpd="sng" algn="ctr">
                      <a:noFill/>
                      <a:prstDash val="solid"/>
                    </a:lnT>
                    <a:lnB w="12700" cap="flat" cmpd="sng" algn="ctr">
                      <a:solidFill>
                        <a:srgbClr val="0082CA"/>
                      </a:solidFill>
                      <a:prstDash val="solid"/>
                      <a:round/>
                      <a:headEnd type="none" w="med" len="med"/>
                      <a:tailEnd type="none" w="med" len="med"/>
                    </a:lnB>
                    <a:lnTlToBr w="12700" cmpd="sng">
                      <a:noFill/>
                      <a:prstDash val="solid"/>
                    </a:lnTlToBr>
                    <a:lnBlToTr w="12700" cmpd="sng">
                      <a:noFill/>
                      <a:prstDash val="solid"/>
                    </a:lnBlToTr>
                    <a:solidFill>
                      <a:srgbClr val="0082CA"/>
                    </a:solidFill>
                  </a:tcPr>
                </a:tc>
                <a:extLst>
                  <a:ext uri="{0D108BD9-81ED-4DB2-BD59-A6C34878D82A}">
                    <a16:rowId xmlns:a16="http://schemas.microsoft.com/office/drawing/2014/main" val="826692775"/>
                  </a:ext>
                </a:extLst>
              </a:tr>
              <a:tr h="402272">
                <a:tc>
                  <a:txBody>
                    <a:bodyPr/>
                    <a:lstStyle/>
                    <a:p>
                      <a:r>
                        <a:rPr lang="de-CH" sz="2000" dirty="0">
                          <a:solidFill>
                            <a:schemeClr val="bg1">
                              <a:lumMod val="50000"/>
                            </a:schemeClr>
                          </a:solidFill>
                          <a:latin typeface="Calibri" panose="020F0502020204030204" pitchFamily="34" charset="0"/>
                          <a:cs typeface="Calibri" panose="020F0502020204030204" pitchFamily="34" charset="0"/>
                        </a:rPr>
                        <a:t>Fragestunde</a:t>
                      </a:r>
                    </a:p>
                    <a:p>
                      <a:r>
                        <a:rPr lang="de-CH" sz="2000" dirty="0">
                          <a:solidFill>
                            <a:schemeClr val="bg1">
                              <a:lumMod val="50000"/>
                            </a:schemeClr>
                          </a:solidFill>
                          <a:latin typeface="Calibri" panose="020F0502020204030204" pitchFamily="34" charset="0"/>
                          <a:cs typeface="Calibri" panose="020F0502020204030204" pitchFamily="34" charset="0"/>
                        </a:rPr>
                        <a:t>(nur Bundesebene)</a:t>
                      </a:r>
                    </a:p>
                  </a:txBody>
                  <a:tcPr marL="91429" marR="91429" marT="45712" marB="45712">
                    <a:lnL w="9525" cap="flat" cmpd="sng" algn="ctr">
                      <a:noFill/>
                      <a:prstDash val="solid"/>
                    </a:lnL>
                    <a:lnR>
                      <a:noFill/>
                    </a:lnR>
                    <a:lnT w="12700" cap="flat" cmpd="sng" algn="ctr">
                      <a:solidFill>
                        <a:srgbClr val="0082CA"/>
                      </a:solidFill>
                      <a:prstDash val="solid"/>
                      <a:round/>
                      <a:headEnd type="none" w="med" len="med"/>
                      <a:tailEnd type="none" w="med" len="med"/>
                    </a:lnT>
                    <a:lnB w="12700" cap="flat" cmpd="sng" algn="ctr">
                      <a:solidFill>
                        <a:srgbClr val="0082CA"/>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CH" sz="2000" b="1" dirty="0">
                          <a:solidFill>
                            <a:schemeClr val="bg1">
                              <a:lumMod val="50000"/>
                            </a:schemeClr>
                          </a:solidFill>
                          <a:latin typeface="Calibri" panose="020F0502020204030204" pitchFamily="34" charset="0"/>
                          <a:cs typeface="Calibri" panose="020F0502020204030204" pitchFamily="34" charset="0"/>
                        </a:rPr>
                        <a:t>Verlangt Auskunft zu einem aktuellen</a:t>
                      </a:r>
                      <a:r>
                        <a:rPr lang="de-CH" sz="2000" b="1" baseline="0" dirty="0">
                          <a:solidFill>
                            <a:schemeClr val="bg1">
                              <a:lumMod val="50000"/>
                            </a:schemeClr>
                          </a:solidFill>
                          <a:latin typeface="Calibri" panose="020F0502020204030204" pitchFamily="34" charset="0"/>
                          <a:cs typeface="Calibri" panose="020F0502020204030204" pitchFamily="34" charset="0"/>
                        </a:rPr>
                        <a:t> Thema.</a:t>
                      </a:r>
                      <a:br>
                        <a:rPr lang="de-CH" sz="2000" b="1" baseline="0" dirty="0">
                          <a:solidFill>
                            <a:schemeClr val="bg1">
                              <a:lumMod val="50000"/>
                            </a:schemeClr>
                          </a:solidFill>
                          <a:latin typeface="Calibri" panose="020F0502020204030204" pitchFamily="34" charset="0"/>
                          <a:cs typeface="Calibri" panose="020F0502020204030204" pitchFamily="34" charset="0"/>
                        </a:rPr>
                      </a:br>
                      <a:r>
                        <a:rPr lang="de-CH" sz="2000" dirty="0">
                          <a:solidFill>
                            <a:schemeClr val="bg1">
                              <a:lumMod val="50000"/>
                            </a:schemeClr>
                          </a:solidFill>
                          <a:latin typeface="Calibri" panose="020F0502020204030204" pitchFamily="34" charset="0"/>
                          <a:cs typeface="Calibri" panose="020F0502020204030204" pitchFamily="34" charset="0"/>
                        </a:rPr>
                        <a:t>Mündliche Antwort</a:t>
                      </a:r>
                      <a:r>
                        <a:rPr lang="de-CH" sz="2000" baseline="0" dirty="0">
                          <a:solidFill>
                            <a:schemeClr val="bg1">
                              <a:lumMod val="50000"/>
                            </a:schemeClr>
                          </a:solidFill>
                          <a:latin typeface="Calibri" panose="020F0502020204030204" pitchFamily="34" charset="0"/>
                          <a:cs typeface="Calibri" panose="020F0502020204030204" pitchFamily="34" charset="0"/>
                        </a:rPr>
                        <a:t> der Regierung in der laufenden Session.</a:t>
                      </a:r>
                    </a:p>
                  </a:txBody>
                  <a:tcPr marL="91429" marR="91429" marT="45712" marB="45712">
                    <a:lnL>
                      <a:noFill/>
                    </a:lnL>
                    <a:lnR>
                      <a:noFill/>
                    </a:lnR>
                    <a:lnT w="12700" cap="flat" cmpd="sng" algn="ctr">
                      <a:solidFill>
                        <a:srgbClr val="0082CA"/>
                      </a:solidFill>
                      <a:prstDash val="solid"/>
                      <a:round/>
                      <a:headEnd type="none" w="med" len="med"/>
                      <a:tailEnd type="none" w="med" len="med"/>
                    </a:lnT>
                    <a:lnB w="12700" cap="flat" cmpd="sng" algn="ctr">
                      <a:solidFill>
                        <a:srgbClr val="0082CA"/>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453562757"/>
                  </a:ext>
                </a:extLst>
              </a:tr>
              <a:tr h="402272">
                <a:tc>
                  <a:txBody>
                    <a:bodyPr/>
                    <a:lstStyle/>
                    <a:p>
                      <a:r>
                        <a:rPr lang="de-CH" sz="2000" dirty="0">
                          <a:solidFill>
                            <a:schemeClr val="bg1">
                              <a:lumMod val="50000"/>
                            </a:schemeClr>
                          </a:solidFill>
                          <a:latin typeface="Calibri" panose="020F0502020204030204" pitchFamily="34" charset="0"/>
                          <a:cs typeface="Calibri" panose="020F0502020204030204" pitchFamily="34" charset="0"/>
                        </a:rPr>
                        <a:t>Anfrage</a:t>
                      </a:r>
                    </a:p>
                  </a:txBody>
                  <a:tcPr marL="91429" marR="91429" marT="45712" marB="45712">
                    <a:lnL w="9525" cap="flat" cmpd="sng" algn="ctr">
                      <a:noFill/>
                      <a:prstDash val="solid"/>
                    </a:lnL>
                    <a:lnR>
                      <a:noFill/>
                    </a:lnR>
                    <a:lnT w="12700" cap="flat" cmpd="sng" algn="ctr">
                      <a:solidFill>
                        <a:srgbClr val="0082CA"/>
                      </a:solidFill>
                      <a:prstDash val="solid"/>
                      <a:round/>
                      <a:headEnd type="none" w="med" len="med"/>
                      <a:tailEnd type="none" w="med" len="med"/>
                    </a:lnT>
                    <a:lnB w="12700" cap="flat" cmpd="sng" algn="ctr">
                      <a:solidFill>
                        <a:srgbClr val="0082CA"/>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de-CH" sz="2000" b="1" dirty="0">
                          <a:solidFill>
                            <a:schemeClr val="bg1">
                              <a:lumMod val="50000"/>
                            </a:schemeClr>
                          </a:solidFill>
                          <a:latin typeface="Calibri" panose="020F0502020204030204" pitchFamily="34" charset="0"/>
                          <a:cs typeface="Calibri" panose="020F0502020204030204" pitchFamily="34" charset="0"/>
                        </a:rPr>
                        <a:t>Verlangt Auskunft </a:t>
                      </a:r>
                      <a:r>
                        <a:rPr lang="de-CH" sz="2000" dirty="0">
                          <a:solidFill>
                            <a:schemeClr val="bg1">
                              <a:lumMod val="50000"/>
                            </a:schemeClr>
                          </a:solidFill>
                          <a:latin typeface="Calibri" panose="020F0502020204030204" pitchFamily="34" charset="0"/>
                          <a:cs typeface="Calibri" panose="020F0502020204030204" pitchFamily="34" charset="0"/>
                        </a:rPr>
                        <a:t>zu einem (aktuellen) Thema. </a:t>
                      </a:r>
                      <a:br>
                        <a:rPr lang="de-CH" sz="2000" dirty="0">
                          <a:solidFill>
                            <a:schemeClr val="bg1">
                              <a:lumMod val="50000"/>
                            </a:schemeClr>
                          </a:solidFill>
                          <a:latin typeface="Calibri" panose="020F0502020204030204" pitchFamily="34" charset="0"/>
                          <a:cs typeface="Calibri" panose="020F0502020204030204" pitchFamily="34" charset="0"/>
                        </a:rPr>
                      </a:br>
                      <a:r>
                        <a:rPr lang="de-CH" sz="2000" dirty="0">
                          <a:solidFill>
                            <a:schemeClr val="bg1">
                              <a:lumMod val="50000"/>
                            </a:schemeClr>
                          </a:solidFill>
                          <a:latin typeface="Calibri" panose="020F0502020204030204" pitchFamily="34" charset="0"/>
                          <a:cs typeface="Calibri" panose="020F0502020204030204" pitchFamily="34" charset="0"/>
                        </a:rPr>
                        <a:t>Schriftliche Antwort</a:t>
                      </a:r>
                      <a:r>
                        <a:rPr lang="de-CH" sz="2000" baseline="0" dirty="0">
                          <a:solidFill>
                            <a:schemeClr val="bg1">
                              <a:lumMod val="50000"/>
                            </a:schemeClr>
                          </a:solidFill>
                          <a:latin typeface="Calibri" panose="020F0502020204030204" pitchFamily="34" charset="0"/>
                          <a:cs typeface="Calibri" panose="020F0502020204030204" pitchFamily="34" charset="0"/>
                        </a:rPr>
                        <a:t> der Regierung. Wird im Parlament nicht diskutiert.</a:t>
                      </a:r>
                      <a:endParaRPr lang="de-CH" sz="2000" dirty="0">
                        <a:solidFill>
                          <a:schemeClr val="bg1">
                            <a:lumMod val="50000"/>
                          </a:schemeClr>
                        </a:solidFill>
                        <a:latin typeface="Calibri" panose="020F0502020204030204" pitchFamily="34" charset="0"/>
                        <a:cs typeface="Calibri" panose="020F0502020204030204" pitchFamily="34" charset="0"/>
                      </a:endParaRPr>
                    </a:p>
                  </a:txBody>
                  <a:tcPr marL="91429" marR="91429" marT="45712" marB="45712">
                    <a:lnL>
                      <a:noFill/>
                    </a:lnL>
                    <a:lnR>
                      <a:noFill/>
                    </a:lnR>
                    <a:lnT w="12700" cap="flat" cmpd="sng" algn="ctr">
                      <a:solidFill>
                        <a:srgbClr val="0082CA"/>
                      </a:solidFill>
                      <a:prstDash val="solid"/>
                      <a:round/>
                      <a:headEnd type="none" w="med" len="med"/>
                      <a:tailEnd type="none" w="med" len="med"/>
                    </a:lnT>
                    <a:lnB w="12700" cap="flat" cmpd="sng" algn="ctr">
                      <a:solidFill>
                        <a:srgbClr val="0082CA"/>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965974208"/>
                  </a:ext>
                </a:extLst>
              </a:tr>
              <a:tr h="402272">
                <a:tc>
                  <a:txBody>
                    <a:bodyPr/>
                    <a:lstStyle/>
                    <a:p>
                      <a:r>
                        <a:rPr lang="de-CH" sz="2000" dirty="0">
                          <a:latin typeface="Calibri" panose="020F0502020204030204" pitchFamily="34" charset="0"/>
                          <a:cs typeface="Calibri" panose="020F0502020204030204" pitchFamily="34" charset="0"/>
                        </a:rPr>
                        <a:t>Motion</a:t>
                      </a:r>
                    </a:p>
                  </a:txBody>
                  <a:tcPr marL="91429" marR="91429" marT="45712" marB="45712">
                    <a:lnL w="9525" cap="flat" cmpd="sng" algn="ctr">
                      <a:noFill/>
                      <a:prstDash val="solid"/>
                    </a:lnL>
                    <a:lnR>
                      <a:noFill/>
                    </a:lnR>
                    <a:lnT w="12700" cap="flat" cmpd="sng" algn="ctr">
                      <a:solidFill>
                        <a:srgbClr val="0082CA"/>
                      </a:solidFill>
                      <a:prstDash val="solid"/>
                      <a:round/>
                      <a:headEnd type="none" w="med" len="med"/>
                      <a:tailEnd type="none" w="med" len="med"/>
                    </a:lnT>
                    <a:lnB w="12700" cap="flat" cmpd="sng" algn="ctr">
                      <a:solidFill>
                        <a:srgbClr val="0082CA"/>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de-CH" sz="2000" b="1" dirty="0">
                          <a:latin typeface="Calibri" panose="020F0502020204030204" pitchFamily="34" charset="0"/>
                          <a:cs typeface="Calibri" panose="020F0502020204030204" pitchFamily="34" charset="0"/>
                        </a:rPr>
                        <a:t>Verbindlicher Auftrag </a:t>
                      </a:r>
                      <a:r>
                        <a:rPr lang="de-CH" sz="2000" dirty="0">
                          <a:latin typeface="Calibri" panose="020F0502020204030204" pitchFamily="34" charset="0"/>
                          <a:cs typeface="Calibri" panose="020F0502020204030204" pitchFamily="34" charset="0"/>
                        </a:rPr>
                        <a:t>an die Regierung, ein Gesetz auszuarbeiten oder eine Massnahme zu ergreifen.</a:t>
                      </a:r>
                    </a:p>
                  </a:txBody>
                  <a:tcPr marL="91429" marR="91429" marT="45712" marB="45712">
                    <a:lnL>
                      <a:noFill/>
                    </a:lnL>
                    <a:lnR>
                      <a:noFill/>
                    </a:lnR>
                    <a:lnT w="12700" cap="flat" cmpd="sng" algn="ctr">
                      <a:solidFill>
                        <a:srgbClr val="0082CA"/>
                      </a:solidFill>
                      <a:prstDash val="solid"/>
                      <a:round/>
                      <a:headEnd type="none" w="med" len="med"/>
                      <a:tailEnd type="none" w="med" len="med"/>
                    </a:lnT>
                    <a:lnB w="12700" cap="flat" cmpd="sng" algn="ctr">
                      <a:solidFill>
                        <a:srgbClr val="0082CA"/>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257488232"/>
                  </a:ext>
                </a:extLst>
              </a:tr>
              <a:tr h="402272">
                <a:tc>
                  <a:txBody>
                    <a:bodyPr/>
                    <a:lstStyle/>
                    <a:p>
                      <a:r>
                        <a:rPr lang="de-CH" sz="2000" dirty="0">
                          <a:latin typeface="Calibri" panose="020F0502020204030204" pitchFamily="34" charset="0"/>
                          <a:cs typeface="Calibri" panose="020F0502020204030204" pitchFamily="34" charset="0"/>
                        </a:rPr>
                        <a:t>Postulat</a:t>
                      </a:r>
                    </a:p>
                  </a:txBody>
                  <a:tcPr marL="91429" marR="91429" marT="45712" marB="45712">
                    <a:lnL w="9525" cap="flat" cmpd="sng" algn="ctr">
                      <a:noFill/>
                      <a:prstDash val="solid"/>
                    </a:lnL>
                    <a:lnR>
                      <a:noFill/>
                    </a:lnR>
                    <a:lnT w="12700" cap="flat" cmpd="sng" algn="ctr">
                      <a:solidFill>
                        <a:srgbClr val="0082CA"/>
                      </a:solidFill>
                      <a:prstDash val="solid"/>
                      <a:round/>
                      <a:headEnd type="none" w="med" len="med"/>
                      <a:tailEnd type="none" w="med" len="med"/>
                    </a:lnT>
                    <a:lnB w="12700" cap="flat" cmpd="sng" algn="ctr">
                      <a:solidFill>
                        <a:srgbClr val="0082CA"/>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de-CH" sz="2000" dirty="0">
                          <a:latin typeface="Calibri" panose="020F0502020204030204" pitchFamily="34" charset="0"/>
                          <a:cs typeface="Calibri" panose="020F0502020204030204" pitchFamily="34" charset="0"/>
                        </a:rPr>
                        <a:t>Auftrag an die Regierung, die</a:t>
                      </a:r>
                      <a:r>
                        <a:rPr lang="de-CH" sz="2000" baseline="0" dirty="0">
                          <a:latin typeface="Calibri" panose="020F0502020204030204" pitchFamily="34" charset="0"/>
                          <a:cs typeface="Calibri" panose="020F0502020204030204" pitchFamily="34" charset="0"/>
                        </a:rPr>
                        <a:t> Erarbeitung eines Gesetzes oder einer Massnahme zu </a:t>
                      </a:r>
                      <a:r>
                        <a:rPr lang="de-CH" sz="2000" b="1" baseline="0" dirty="0">
                          <a:latin typeface="Calibri" panose="020F0502020204030204" pitchFamily="34" charset="0"/>
                          <a:cs typeface="Calibri" panose="020F0502020204030204" pitchFamily="34" charset="0"/>
                        </a:rPr>
                        <a:t>prüfen</a:t>
                      </a:r>
                      <a:r>
                        <a:rPr lang="de-CH" sz="2000" b="0" baseline="0" dirty="0">
                          <a:latin typeface="Calibri" panose="020F0502020204030204" pitchFamily="34" charset="0"/>
                          <a:cs typeface="Calibri" panose="020F0502020204030204" pitchFamily="34" charset="0"/>
                        </a:rPr>
                        <a:t>.</a:t>
                      </a:r>
                    </a:p>
                  </a:txBody>
                  <a:tcPr marL="91429" marR="91429" marT="45712" marB="45712">
                    <a:lnL>
                      <a:noFill/>
                    </a:lnL>
                    <a:lnR>
                      <a:noFill/>
                    </a:lnR>
                    <a:lnT w="12700" cap="flat" cmpd="sng" algn="ctr">
                      <a:solidFill>
                        <a:srgbClr val="0082CA"/>
                      </a:solidFill>
                      <a:prstDash val="solid"/>
                      <a:round/>
                      <a:headEnd type="none" w="med" len="med"/>
                      <a:tailEnd type="none" w="med" len="med"/>
                    </a:lnT>
                    <a:lnB w="12700" cap="flat" cmpd="sng" algn="ctr">
                      <a:solidFill>
                        <a:srgbClr val="0082CA"/>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32395069"/>
                  </a:ext>
                </a:extLst>
              </a:tr>
              <a:tr h="627935">
                <a:tc>
                  <a:txBody>
                    <a:bodyPr/>
                    <a:lstStyle/>
                    <a:p>
                      <a:r>
                        <a:rPr lang="de-CH" sz="2000" dirty="0">
                          <a:latin typeface="Calibri" panose="020F0502020204030204" pitchFamily="34" charset="0"/>
                          <a:cs typeface="Calibri" panose="020F0502020204030204" pitchFamily="34" charset="0"/>
                        </a:rPr>
                        <a:t>Interpellation</a:t>
                      </a:r>
                    </a:p>
                  </a:txBody>
                  <a:tcPr marL="91429" marR="91429" marT="45712" marB="45712">
                    <a:lnL w="9525" cap="flat" cmpd="sng" algn="ctr">
                      <a:noFill/>
                      <a:prstDash val="solid"/>
                    </a:lnL>
                    <a:lnR>
                      <a:noFill/>
                    </a:lnR>
                    <a:lnT w="12700" cap="flat" cmpd="sng" algn="ctr">
                      <a:solidFill>
                        <a:srgbClr val="0082CA"/>
                      </a:solidFill>
                      <a:prstDash val="solid"/>
                      <a:round/>
                      <a:headEnd type="none" w="med" len="med"/>
                      <a:tailEnd type="none" w="med" len="med"/>
                    </a:lnT>
                    <a:lnB w="12700" cap="flat" cmpd="sng" algn="ctr">
                      <a:solidFill>
                        <a:srgbClr val="0082CA"/>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de-CH" sz="2000" b="1" dirty="0">
                          <a:latin typeface="Calibri" panose="020F0502020204030204" pitchFamily="34" charset="0"/>
                          <a:cs typeface="Calibri" panose="020F0502020204030204" pitchFamily="34" charset="0"/>
                        </a:rPr>
                        <a:t>Verlangt</a:t>
                      </a:r>
                      <a:r>
                        <a:rPr lang="de-CH" sz="2000" b="1" baseline="0" dirty="0">
                          <a:latin typeface="Calibri" panose="020F0502020204030204" pitchFamily="34" charset="0"/>
                          <a:cs typeface="Calibri" panose="020F0502020204030204" pitchFamily="34" charset="0"/>
                        </a:rPr>
                        <a:t> Auskunft </a:t>
                      </a:r>
                      <a:r>
                        <a:rPr lang="de-CH" sz="2000" baseline="0" dirty="0">
                          <a:latin typeface="Calibri" panose="020F0502020204030204" pitchFamily="34" charset="0"/>
                          <a:cs typeface="Calibri" panose="020F0502020204030204" pitchFamily="34" charset="0"/>
                        </a:rPr>
                        <a:t>über ein Thema. </a:t>
                      </a:r>
                      <a:br>
                        <a:rPr lang="de-CH" sz="2000" baseline="0" dirty="0">
                          <a:latin typeface="Calibri" panose="020F0502020204030204" pitchFamily="34" charset="0"/>
                          <a:cs typeface="Calibri" panose="020F0502020204030204" pitchFamily="34" charset="0"/>
                        </a:rPr>
                      </a:br>
                      <a:r>
                        <a:rPr lang="de-CH" sz="2000" dirty="0">
                          <a:latin typeface="Calibri" panose="020F0502020204030204" pitchFamily="34" charset="0"/>
                          <a:cs typeface="Calibri" panose="020F0502020204030204" pitchFamily="34" charset="0"/>
                        </a:rPr>
                        <a:t>Schriftliche Antwort</a:t>
                      </a:r>
                      <a:r>
                        <a:rPr lang="de-CH" sz="2000" baseline="0" dirty="0">
                          <a:latin typeface="Calibri" panose="020F0502020204030204" pitchFamily="34" charset="0"/>
                          <a:cs typeface="Calibri" panose="020F0502020204030204" pitchFamily="34" charset="0"/>
                        </a:rPr>
                        <a:t> der Regierung. Kann im Parlament diskutiert werden.</a:t>
                      </a:r>
                      <a:endParaRPr lang="de-CH" sz="2000" dirty="0">
                        <a:latin typeface="Calibri" panose="020F0502020204030204" pitchFamily="34" charset="0"/>
                        <a:cs typeface="Calibri" panose="020F0502020204030204" pitchFamily="34" charset="0"/>
                      </a:endParaRPr>
                    </a:p>
                  </a:txBody>
                  <a:tcPr marL="91429" marR="91429" marT="45712" marB="45712">
                    <a:lnL>
                      <a:noFill/>
                    </a:lnL>
                    <a:lnR>
                      <a:noFill/>
                    </a:lnR>
                    <a:lnT w="12700" cap="flat" cmpd="sng" algn="ctr">
                      <a:solidFill>
                        <a:srgbClr val="0082CA"/>
                      </a:solidFill>
                      <a:prstDash val="solid"/>
                      <a:round/>
                      <a:headEnd type="none" w="med" len="med"/>
                      <a:tailEnd type="none" w="med" len="med"/>
                    </a:lnT>
                    <a:lnB w="12700" cap="flat" cmpd="sng" algn="ctr">
                      <a:solidFill>
                        <a:srgbClr val="0082CA"/>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828434292"/>
                  </a:ext>
                </a:extLst>
              </a:tr>
            </a:tbl>
          </a:graphicData>
        </a:graphic>
      </p:graphicFrame>
      <p:sp>
        <p:nvSpPr>
          <p:cNvPr id="5" name="Titel 4"/>
          <p:cNvSpPr>
            <a:spLocks noGrp="1"/>
          </p:cNvSpPr>
          <p:nvPr>
            <p:ph type="title"/>
          </p:nvPr>
        </p:nvSpPr>
        <p:spPr/>
        <p:txBody>
          <a:bodyPr>
            <a:normAutofit/>
          </a:bodyPr>
          <a:lstStyle/>
          <a:p>
            <a:r>
              <a:rPr lang="de-CH" altLang="de-DE" dirty="0"/>
              <a:t>Parlamentarische Vorstösse</a:t>
            </a:r>
            <a:endParaRPr lang="de-CH" sz="1200" b="0" i="1" dirty="0">
              <a:solidFill>
                <a:srgbClr val="FF0000"/>
              </a:solidFill>
              <a:highlight>
                <a:srgbClr val="C0C0C0"/>
              </a:highlight>
            </a:endParaRPr>
          </a:p>
        </p:txBody>
      </p:sp>
      <p:sp>
        <p:nvSpPr>
          <p:cNvPr id="2" name="Foliennummernplatzhalter 1"/>
          <p:cNvSpPr>
            <a:spLocks noGrp="1"/>
          </p:cNvSpPr>
          <p:nvPr>
            <p:ph type="sldNum" sz="quarter" idx="12"/>
          </p:nvPr>
        </p:nvSpPr>
        <p:spPr/>
        <p:txBody>
          <a:bodyPr/>
          <a:lstStyle/>
          <a:p>
            <a:fld id="{87674F0A-37BA-4CE3-B1FD-DE57A7E2F2C6}" type="slidenum">
              <a:rPr lang="de-CH" smtClean="0"/>
              <a:pPr/>
              <a:t>30</a:t>
            </a:fld>
            <a:endParaRPr lang="de-CH"/>
          </a:p>
        </p:txBody>
      </p:sp>
      <p:graphicFrame>
        <p:nvGraphicFramePr>
          <p:cNvPr id="7" name="Tabelle 7">
            <a:extLst>
              <a:ext uri="{FF2B5EF4-FFF2-40B4-BE49-F238E27FC236}">
                <a16:creationId xmlns:a16="http://schemas.microsoft.com/office/drawing/2014/main" id="{69475333-D1B2-B2F4-BF0D-4D7FEF6FB3C1}"/>
              </a:ext>
            </a:extLst>
          </p:cNvPr>
          <p:cNvGraphicFramePr>
            <a:graphicFrameLocks noGrp="1"/>
          </p:cNvGraphicFramePr>
          <p:nvPr>
            <p:extLst/>
          </p:nvPr>
        </p:nvGraphicFramePr>
        <p:xfrm>
          <a:off x="609600" y="5690156"/>
          <a:ext cx="11175032" cy="1005840"/>
        </p:xfrm>
        <a:graphic>
          <a:graphicData uri="http://schemas.openxmlformats.org/drawingml/2006/table">
            <a:tbl>
              <a:tblPr bandRow="1">
                <a:tableStyleId>{912C8C85-51F0-491E-9774-3900AFEF0FD7}</a:tableStyleId>
              </a:tblPr>
              <a:tblGrid>
                <a:gridCol w="2462064">
                  <a:extLst>
                    <a:ext uri="{9D8B030D-6E8A-4147-A177-3AD203B41FA5}">
                      <a16:colId xmlns:a16="http://schemas.microsoft.com/office/drawing/2014/main" val="998378453"/>
                    </a:ext>
                  </a:extLst>
                </a:gridCol>
                <a:gridCol w="8712968">
                  <a:extLst>
                    <a:ext uri="{9D8B030D-6E8A-4147-A177-3AD203B41FA5}">
                      <a16:colId xmlns:a16="http://schemas.microsoft.com/office/drawing/2014/main" val="3546447069"/>
                    </a:ext>
                  </a:extLst>
                </a:gridCol>
              </a:tblGrid>
              <a:tr h="0">
                <a:tc>
                  <a:txBody>
                    <a:bodyPr/>
                    <a:lstStyle/>
                    <a:p>
                      <a:r>
                        <a:rPr lang="de-CH" sz="2000" dirty="0">
                          <a:latin typeface="Calibri" panose="020F0502020204030204" pitchFamily="34" charset="0"/>
                          <a:cs typeface="Calibri" panose="020F0502020204030204" pitchFamily="34" charset="0"/>
                        </a:rPr>
                        <a:t>Spezialfall parlamentarische Initiative</a:t>
                      </a:r>
                    </a:p>
                  </a:txBody>
                  <a:tcPr/>
                </a:tc>
                <a:tc>
                  <a:txBody>
                    <a:bodyPr/>
                    <a:lstStyle/>
                    <a:p>
                      <a:r>
                        <a:rPr lang="de-CH" sz="2000" dirty="0">
                          <a:latin typeface="Calibri" panose="020F0502020204030204" pitchFamily="34" charset="0"/>
                          <a:cs typeface="Calibri" panose="020F0502020204030204" pitchFamily="34" charset="0"/>
                        </a:rPr>
                        <a:t>Dem Parlament wird ein ausformuliertes Gesetz/Erlass oder Beschluss zum Entscheid unterbreitet. Entscheidet das Parlament, die parlamentarische Initiative vorläufig zu unterstützen, befasst sich eine Kommission mit dem Thema. </a:t>
                      </a:r>
                    </a:p>
                  </a:txBody>
                  <a:tcPr/>
                </a:tc>
                <a:extLst>
                  <a:ext uri="{0D108BD9-81ED-4DB2-BD59-A6C34878D82A}">
                    <a16:rowId xmlns:a16="http://schemas.microsoft.com/office/drawing/2014/main" val="1313256368"/>
                  </a:ext>
                </a:extLst>
              </a:tr>
            </a:tbl>
          </a:graphicData>
        </a:graphic>
      </p:graphicFrame>
    </p:spTree>
    <p:extLst>
      <p:ext uri="{BB962C8B-B14F-4D97-AF65-F5344CB8AC3E}">
        <p14:creationId xmlns:p14="http://schemas.microsoft.com/office/powerpoint/2010/main" val="361734738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4D7C408-6832-FA40-766A-E9A79E3122E7}"/>
              </a:ext>
            </a:extLst>
          </p:cNvPr>
          <p:cNvSpPr>
            <a:spLocks noGrp="1"/>
          </p:cNvSpPr>
          <p:nvPr>
            <p:ph type="title"/>
          </p:nvPr>
        </p:nvSpPr>
        <p:spPr/>
        <p:txBody>
          <a:bodyPr/>
          <a:lstStyle/>
          <a:p>
            <a:r>
              <a:rPr lang="de-CH" dirty="0"/>
              <a:t>Rechercheaufgabe</a:t>
            </a:r>
          </a:p>
        </p:txBody>
      </p:sp>
      <p:sp>
        <p:nvSpPr>
          <p:cNvPr id="3" name="Inhaltsplatzhalter 2">
            <a:extLst>
              <a:ext uri="{FF2B5EF4-FFF2-40B4-BE49-F238E27FC236}">
                <a16:creationId xmlns:a16="http://schemas.microsoft.com/office/drawing/2014/main" id="{B06C2F88-3F6C-8D52-4D3B-88E2B102D0A0}"/>
              </a:ext>
            </a:extLst>
          </p:cNvPr>
          <p:cNvSpPr>
            <a:spLocks noGrp="1"/>
          </p:cNvSpPr>
          <p:nvPr>
            <p:ph idx="1"/>
          </p:nvPr>
        </p:nvSpPr>
        <p:spPr/>
        <p:txBody>
          <a:bodyPr/>
          <a:lstStyle/>
          <a:p>
            <a:pPr marL="0" indent="0">
              <a:buNone/>
            </a:pPr>
            <a:r>
              <a:rPr lang="de-CH" sz="2400" b="1" dirty="0"/>
              <a:t>Ausgangslage</a:t>
            </a:r>
          </a:p>
          <a:p>
            <a:pPr marL="0" indent="0">
              <a:buNone/>
            </a:pPr>
            <a:r>
              <a:rPr lang="de-CH" sz="2400" dirty="0"/>
              <a:t>Basierend auf dem Gehörten setzen Sie eine Rechercheaufgabe zum Thema parlamentarische Vorstösse um.</a:t>
            </a:r>
          </a:p>
          <a:p>
            <a:pPr marL="0" indent="0">
              <a:buNone/>
            </a:pPr>
            <a:endParaRPr lang="de-CH" sz="2400" dirty="0"/>
          </a:p>
          <a:p>
            <a:pPr marL="0" indent="0">
              <a:buNone/>
            </a:pPr>
            <a:r>
              <a:rPr lang="de-CH" sz="2400" b="1" dirty="0"/>
              <a:t>Aufgabenstellung</a:t>
            </a:r>
          </a:p>
          <a:p>
            <a:pPr marL="0" indent="0">
              <a:buNone/>
            </a:pPr>
            <a:r>
              <a:rPr lang="de-CH" sz="2400" b="1" dirty="0"/>
              <a:t>Schritt </a:t>
            </a:r>
            <a:r>
              <a:rPr lang="de-CH" b="1" dirty="0"/>
              <a:t>1:</a:t>
            </a:r>
            <a:r>
              <a:rPr lang="de-CH" sz="2400" dirty="0"/>
              <a:t> Suchen Sie im Internet nach Beispielen für Motionen, Interpellationen und Postulate auf Kantons- oder Gemeindeebene</a:t>
            </a:r>
            <a:r>
              <a:rPr lang="de-CH" dirty="0"/>
              <a:t>.</a:t>
            </a:r>
          </a:p>
          <a:p>
            <a:pPr marL="0" indent="0">
              <a:buNone/>
            </a:pPr>
            <a:r>
              <a:rPr lang="de-CH" sz="2400" b="1" dirty="0"/>
              <a:t>Schritt 2: </a:t>
            </a:r>
            <a:r>
              <a:rPr lang="de-CH" dirty="0"/>
              <a:t>Halten Sie das Wichtigste zu folgenden Punkten fest: Inhalt, Autor/innen, Struktur und Formulierung.</a:t>
            </a:r>
            <a:endParaRPr lang="de-CH" sz="2400" dirty="0"/>
          </a:p>
          <a:p>
            <a:pPr marL="0" indent="0">
              <a:buNone/>
            </a:pPr>
            <a:endParaRPr lang="de-CH" sz="2400" dirty="0"/>
          </a:p>
          <a:p>
            <a:pPr marL="0" indent="0">
              <a:buNone/>
            </a:pPr>
            <a:r>
              <a:rPr lang="de-CH" sz="2400" b="1" dirty="0"/>
              <a:t>Organisation</a:t>
            </a:r>
          </a:p>
          <a:p>
            <a:pPr marL="0" indent="0">
              <a:buNone/>
            </a:pPr>
            <a:r>
              <a:rPr lang="de-CH" sz="2400" dirty="0"/>
              <a:t>Zeit: 10 Minuten, Arbeitsweise: </a:t>
            </a:r>
            <a:r>
              <a:rPr lang="de-CH" dirty="0"/>
              <a:t>Einzelarbeit</a:t>
            </a:r>
            <a:r>
              <a:rPr lang="de-CH" sz="2400" dirty="0"/>
              <a:t>, Plenum, Hilfsmittel: Laptop</a:t>
            </a:r>
          </a:p>
          <a:p>
            <a:endParaRPr lang="de-CH" dirty="0"/>
          </a:p>
        </p:txBody>
      </p:sp>
      <p:sp>
        <p:nvSpPr>
          <p:cNvPr id="4" name="Foliennummernplatzhalter 3">
            <a:extLst>
              <a:ext uri="{FF2B5EF4-FFF2-40B4-BE49-F238E27FC236}">
                <a16:creationId xmlns:a16="http://schemas.microsoft.com/office/drawing/2014/main" id="{06D15CEF-5494-D49F-AE22-4BC50DCCDFC3}"/>
              </a:ext>
            </a:extLst>
          </p:cNvPr>
          <p:cNvSpPr>
            <a:spLocks noGrp="1"/>
          </p:cNvSpPr>
          <p:nvPr>
            <p:ph type="sldNum" sz="quarter" idx="12"/>
          </p:nvPr>
        </p:nvSpPr>
        <p:spPr/>
        <p:txBody>
          <a:bodyPr/>
          <a:lstStyle/>
          <a:p>
            <a:fld id="{87674F0A-37BA-4CE3-B1FD-DE57A7E2F2C6}" type="slidenum">
              <a:rPr lang="de-CH" smtClean="0"/>
              <a:pPr/>
              <a:t>31</a:t>
            </a:fld>
            <a:endParaRPr lang="de-CH" dirty="0"/>
          </a:p>
        </p:txBody>
      </p:sp>
    </p:spTree>
    <p:extLst>
      <p:ext uri="{BB962C8B-B14F-4D97-AF65-F5344CB8AC3E}">
        <p14:creationId xmlns:p14="http://schemas.microsoft.com/office/powerpoint/2010/main" val="229047494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CH" dirty="0"/>
              <a:t>Motion</a:t>
            </a:r>
          </a:p>
        </p:txBody>
      </p:sp>
      <p:sp>
        <p:nvSpPr>
          <p:cNvPr id="3" name="Inhaltsplatzhalter 2"/>
          <p:cNvSpPr>
            <a:spLocks noGrp="1"/>
          </p:cNvSpPr>
          <p:nvPr>
            <p:ph idx="1"/>
          </p:nvPr>
        </p:nvSpPr>
        <p:spPr/>
        <p:txBody>
          <a:bodyPr/>
          <a:lstStyle/>
          <a:p>
            <a:pPr marL="0" indent="0">
              <a:buNone/>
            </a:pPr>
            <a:endParaRPr lang="de-CH" dirty="0"/>
          </a:p>
        </p:txBody>
      </p:sp>
      <p:sp>
        <p:nvSpPr>
          <p:cNvPr id="4" name="Foliennummernplatzhalter 3"/>
          <p:cNvSpPr>
            <a:spLocks noGrp="1"/>
          </p:cNvSpPr>
          <p:nvPr>
            <p:ph type="sldNum" sz="quarter" idx="12"/>
          </p:nvPr>
        </p:nvSpPr>
        <p:spPr/>
        <p:txBody>
          <a:bodyPr/>
          <a:lstStyle/>
          <a:p>
            <a:fld id="{87674F0A-37BA-4CE3-B1FD-DE57A7E2F2C6}" type="slidenum">
              <a:rPr lang="de-CH" smtClean="0"/>
              <a:pPr/>
              <a:t>32</a:t>
            </a:fld>
            <a:endParaRPr lang="de-CH" dirty="0"/>
          </a:p>
        </p:txBody>
      </p:sp>
    </p:spTree>
    <p:extLst>
      <p:ext uri="{BB962C8B-B14F-4D97-AF65-F5344CB8AC3E}">
        <p14:creationId xmlns:p14="http://schemas.microsoft.com/office/powerpoint/2010/main" val="31967778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CH" dirty="0"/>
              <a:t>Postulat</a:t>
            </a:r>
          </a:p>
        </p:txBody>
      </p:sp>
      <p:sp>
        <p:nvSpPr>
          <p:cNvPr id="3" name="Inhaltsplatzhalter 2"/>
          <p:cNvSpPr>
            <a:spLocks noGrp="1"/>
          </p:cNvSpPr>
          <p:nvPr>
            <p:ph idx="1"/>
          </p:nvPr>
        </p:nvSpPr>
        <p:spPr/>
        <p:txBody>
          <a:bodyPr/>
          <a:lstStyle/>
          <a:p>
            <a:endParaRPr lang="de-CH"/>
          </a:p>
        </p:txBody>
      </p:sp>
      <p:sp>
        <p:nvSpPr>
          <p:cNvPr id="4" name="Foliennummernplatzhalter 3"/>
          <p:cNvSpPr>
            <a:spLocks noGrp="1"/>
          </p:cNvSpPr>
          <p:nvPr>
            <p:ph type="sldNum" sz="quarter" idx="12"/>
          </p:nvPr>
        </p:nvSpPr>
        <p:spPr/>
        <p:txBody>
          <a:bodyPr/>
          <a:lstStyle/>
          <a:p>
            <a:fld id="{87674F0A-37BA-4CE3-B1FD-DE57A7E2F2C6}" type="slidenum">
              <a:rPr lang="de-CH" smtClean="0"/>
              <a:pPr/>
              <a:t>33</a:t>
            </a:fld>
            <a:endParaRPr lang="de-CH" dirty="0"/>
          </a:p>
        </p:txBody>
      </p:sp>
    </p:spTree>
    <p:extLst>
      <p:ext uri="{BB962C8B-B14F-4D97-AF65-F5344CB8AC3E}">
        <p14:creationId xmlns:p14="http://schemas.microsoft.com/office/powerpoint/2010/main" val="106227149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CH" dirty="0"/>
              <a:t>Interpellation</a:t>
            </a:r>
          </a:p>
        </p:txBody>
      </p:sp>
      <p:sp>
        <p:nvSpPr>
          <p:cNvPr id="3" name="Inhaltsplatzhalter 2"/>
          <p:cNvSpPr>
            <a:spLocks noGrp="1"/>
          </p:cNvSpPr>
          <p:nvPr>
            <p:ph idx="1"/>
          </p:nvPr>
        </p:nvSpPr>
        <p:spPr/>
        <p:txBody>
          <a:bodyPr/>
          <a:lstStyle/>
          <a:p>
            <a:endParaRPr lang="de-CH"/>
          </a:p>
        </p:txBody>
      </p:sp>
      <p:sp>
        <p:nvSpPr>
          <p:cNvPr id="4" name="Foliennummernplatzhalter 3"/>
          <p:cNvSpPr>
            <a:spLocks noGrp="1"/>
          </p:cNvSpPr>
          <p:nvPr>
            <p:ph type="sldNum" sz="quarter" idx="12"/>
          </p:nvPr>
        </p:nvSpPr>
        <p:spPr/>
        <p:txBody>
          <a:bodyPr/>
          <a:lstStyle/>
          <a:p>
            <a:fld id="{87674F0A-37BA-4CE3-B1FD-DE57A7E2F2C6}" type="slidenum">
              <a:rPr lang="de-CH" smtClean="0"/>
              <a:pPr/>
              <a:t>34</a:t>
            </a:fld>
            <a:endParaRPr lang="de-CH" dirty="0"/>
          </a:p>
        </p:txBody>
      </p:sp>
    </p:spTree>
    <p:extLst>
      <p:ext uri="{BB962C8B-B14F-4D97-AF65-F5344CB8AC3E}">
        <p14:creationId xmlns:p14="http://schemas.microsoft.com/office/powerpoint/2010/main" val="44999669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CH" dirty="0"/>
              <a:t>Prozess der Einflussnahme</a:t>
            </a:r>
          </a:p>
        </p:txBody>
      </p:sp>
      <p:sp>
        <p:nvSpPr>
          <p:cNvPr id="3" name="Inhaltsplatzhalter 2"/>
          <p:cNvSpPr>
            <a:spLocks noGrp="1"/>
          </p:cNvSpPr>
          <p:nvPr>
            <p:ph idx="1"/>
          </p:nvPr>
        </p:nvSpPr>
        <p:spPr/>
        <p:txBody>
          <a:bodyPr/>
          <a:lstStyle/>
          <a:p>
            <a:endParaRPr lang="de-CH" dirty="0"/>
          </a:p>
        </p:txBody>
      </p:sp>
      <p:sp>
        <p:nvSpPr>
          <p:cNvPr id="4" name="Foliennummernplatzhalter 3"/>
          <p:cNvSpPr>
            <a:spLocks noGrp="1"/>
          </p:cNvSpPr>
          <p:nvPr>
            <p:ph type="sldNum" sz="quarter" idx="12"/>
          </p:nvPr>
        </p:nvSpPr>
        <p:spPr/>
        <p:txBody>
          <a:bodyPr/>
          <a:lstStyle/>
          <a:p>
            <a:fld id="{87674F0A-37BA-4CE3-B1FD-DE57A7E2F2C6}" type="slidenum">
              <a:rPr lang="de-CH" smtClean="0"/>
              <a:pPr/>
              <a:t>35</a:t>
            </a:fld>
            <a:endParaRPr lang="de-CH" dirty="0"/>
          </a:p>
        </p:txBody>
      </p:sp>
      <p:graphicFrame>
        <p:nvGraphicFramePr>
          <p:cNvPr id="5" name="Diagramm 4"/>
          <p:cNvGraphicFramePr/>
          <p:nvPr>
            <p:extLst/>
          </p:nvPr>
        </p:nvGraphicFramePr>
        <p:xfrm>
          <a:off x="1847280" y="1556792"/>
          <a:ext cx="8353176" cy="475252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 name="Abgerundetes Rechteck 5"/>
          <p:cNvSpPr/>
          <p:nvPr/>
        </p:nvSpPr>
        <p:spPr>
          <a:xfrm>
            <a:off x="1879992" y="3304484"/>
            <a:ext cx="2264400" cy="432048"/>
          </a:xfrm>
          <a:prstGeom prst="round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de-CH" sz="1400" dirty="0">
                <a:latin typeface="Calibri" panose="020F0502020204030204" pitchFamily="34" charset="0"/>
                <a:cs typeface="Calibri" panose="020F0502020204030204" pitchFamily="34" charset="0"/>
              </a:rPr>
              <a:t>Vorstoss</a:t>
            </a:r>
            <a:r>
              <a:rPr lang="de-CH" sz="1400" dirty="0"/>
              <a:t> wird abgelehnt </a:t>
            </a:r>
            <a:br>
              <a:rPr lang="de-CH" sz="1400" dirty="0"/>
            </a:br>
            <a:r>
              <a:rPr lang="de-CH" sz="1400" dirty="0">
                <a:sym typeface="Wingdings" panose="05000000000000000000" pitchFamily="2" charset="2"/>
              </a:rPr>
              <a:t> ENDE</a:t>
            </a:r>
            <a:endParaRPr lang="de-CH" sz="1400" dirty="0"/>
          </a:p>
        </p:txBody>
      </p:sp>
    </p:spTree>
    <p:extLst>
      <p:ext uri="{BB962C8B-B14F-4D97-AF65-F5344CB8AC3E}">
        <p14:creationId xmlns:p14="http://schemas.microsoft.com/office/powerpoint/2010/main" val="319360378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CH" dirty="0"/>
              <a:t>… und die öffentliche Verwaltung?</a:t>
            </a:r>
          </a:p>
        </p:txBody>
      </p:sp>
      <p:sp>
        <p:nvSpPr>
          <p:cNvPr id="14" name="Inhaltsplatzhalter 13">
            <a:extLst>
              <a:ext uri="{FF2B5EF4-FFF2-40B4-BE49-F238E27FC236}">
                <a16:creationId xmlns:a16="http://schemas.microsoft.com/office/drawing/2014/main" id="{2EE83D55-23E9-8635-6884-E5E17DFA5B31}"/>
              </a:ext>
            </a:extLst>
          </p:cNvPr>
          <p:cNvSpPr>
            <a:spLocks noGrp="1"/>
          </p:cNvSpPr>
          <p:nvPr>
            <p:ph sz="half" idx="1"/>
          </p:nvPr>
        </p:nvSpPr>
        <p:spPr/>
        <p:txBody>
          <a:bodyPr/>
          <a:lstStyle/>
          <a:p>
            <a:r>
              <a:rPr lang="de-CH" b="1" dirty="0"/>
              <a:t>Vollzieht Gesetze</a:t>
            </a:r>
          </a:p>
          <a:p>
            <a:r>
              <a:rPr lang="de-CH" dirty="0"/>
              <a:t>z.B. Steuern einziehen, Bussen ausstellen, Ausweise ausstellen</a:t>
            </a:r>
          </a:p>
        </p:txBody>
      </p:sp>
      <p:sp>
        <p:nvSpPr>
          <p:cNvPr id="15" name="Inhaltsplatzhalter 14">
            <a:extLst>
              <a:ext uri="{FF2B5EF4-FFF2-40B4-BE49-F238E27FC236}">
                <a16:creationId xmlns:a16="http://schemas.microsoft.com/office/drawing/2014/main" id="{2FDB183F-94E4-377E-E225-13147B774E40}"/>
              </a:ext>
            </a:extLst>
          </p:cNvPr>
          <p:cNvSpPr>
            <a:spLocks noGrp="1"/>
          </p:cNvSpPr>
          <p:nvPr>
            <p:ph sz="half" idx="2"/>
          </p:nvPr>
        </p:nvSpPr>
        <p:spPr/>
        <p:txBody>
          <a:bodyPr/>
          <a:lstStyle/>
          <a:p>
            <a:r>
              <a:rPr lang="de-CH" b="1" dirty="0"/>
              <a:t>Dient als verlängerter Arm der Regierung</a:t>
            </a:r>
          </a:p>
          <a:p>
            <a:r>
              <a:rPr lang="de-CH" dirty="0"/>
              <a:t>z.B. p</a:t>
            </a:r>
            <a:r>
              <a:rPr lang="de-CH" sz="2400" dirty="0">
                <a:solidFill>
                  <a:schemeClr val="tx1"/>
                </a:solidFill>
                <a:latin typeface="Calibri" panose="020F0502020204030204" pitchFamily="34" charset="0"/>
                <a:cs typeface="Calibri" panose="020F0502020204030204" pitchFamily="34" charset="0"/>
              </a:rPr>
              <a:t>arlamentarische Vorstösse beantworten, beim Ausarbeiten von neuen Gesetzen mitwirken</a:t>
            </a:r>
            <a:endParaRPr lang="de-CH" dirty="0"/>
          </a:p>
        </p:txBody>
      </p:sp>
      <p:sp>
        <p:nvSpPr>
          <p:cNvPr id="4" name="Foliennummernplatzhalter 3"/>
          <p:cNvSpPr>
            <a:spLocks noGrp="1"/>
          </p:cNvSpPr>
          <p:nvPr>
            <p:ph type="sldNum" sz="quarter" idx="12"/>
          </p:nvPr>
        </p:nvSpPr>
        <p:spPr/>
        <p:txBody>
          <a:bodyPr/>
          <a:lstStyle/>
          <a:p>
            <a:fld id="{87674F0A-37BA-4CE3-B1FD-DE57A7E2F2C6}" type="slidenum">
              <a:rPr lang="de-CH" smtClean="0"/>
              <a:pPr/>
              <a:t>36</a:t>
            </a:fld>
            <a:endParaRPr lang="de-CH" dirty="0"/>
          </a:p>
        </p:txBody>
      </p:sp>
      <p:sp>
        <p:nvSpPr>
          <p:cNvPr id="3" name="Textfeld 2">
            <a:extLst>
              <a:ext uri="{FF2B5EF4-FFF2-40B4-BE49-F238E27FC236}">
                <a16:creationId xmlns:a16="http://schemas.microsoft.com/office/drawing/2014/main" id="{653F1260-1557-555F-FBAE-1B2721D0C172}"/>
              </a:ext>
            </a:extLst>
          </p:cNvPr>
          <p:cNvSpPr txBox="1"/>
          <p:nvPr/>
        </p:nvSpPr>
        <p:spPr>
          <a:xfrm>
            <a:off x="6886612" y="6356351"/>
            <a:ext cx="3888432" cy="461665"/>
          </a:xfrm>
          <a:prstGeom prst="rect">
            <a:avLst/>
          </a:prstGeom>
          <a:noFill/>
        </p:spPr>
        <p:txBody>
          <a:bodyPr wrap="square" rtlCol="0">
            <a:spAutoFit/>
          </a:bodyPr>
          <a:lstStyle/>
          <a:p>
            <a:r>
              <a:rPr lang="de-CH" sz="1200" dirty="0">
                <a:effectLst/>
                <a:latin typeface="Calibri" panose="020F0502020204030204" pitchFamily="34" charset="0"/>
                <a:cs typeface="Calibri" panose="020F0502020204030204" pitchFamily="34" charset="0"/>
              </a:rPr>
              <a:t>Abbildung: Geneva und Helvetia</a:t>
            </a:r>
            <a:br>
              <a:rPr lang="de-CH" sz="1200" dirty="0">
                <a:effectLst/>
                <a:latin typeface="Calibri" panose="020F0502020204030204" pitchFamily="34" charset="0"/>
                <a:cs typeface="Calibri" panose="020F0502020204030204" pitchFamily="34" charset="0"/>
              </a:rPr>
            </a:br>
            <a:r>
              <a:rPr lang="de-CH" sz="1200" dirty="0">
                <a:effectLst/>
                <a:latin typeface="Calibri" panose="020F0502020204030204" pitchFamily="34" charset="0"/>
                <a:cs typeface="Calibri" panose="020F0502020204030204" pitchFamily="34" charset="0"/>
              </a:rPr>
              <a:t>Quelle: Adobe Stock</a:t>
            </a:r>
            <a:endParaRPr lang="de-CH" sz="1200" dirty="0">
              <a:latin typeface="Calibri" panose="020F0502020204030204" pitchFamily="34" charset="0"/>
              <a:cs typeface="Calibri" panose="020F0502020204030204" pitchFamily="34" charset="0"/>
            </a:endParaRPr>
          </a:p>
        </p:txBody>
      </p:sp>
      <p:sp>
        <p:nvSpPr>
          <p:cNvPr id="5" name="Textfeld 4">
            <a:extLst>
              <a:ext uri="{FF2B5EF4-FFF2-40B4-BE49-F238E27FC236}">
                <a16:creationId xmlns:a16="http://schemas.microsoft.com/office/drawing/2014/main" id="{BF9A4ED1-9A01-9DE9-D8E7-2E5C15EF0A1D}"/>
              </a:ext>
            </a:extLst>
          </p:cNvPr>
          <p:cNvSpPr txBox="1"/>
          <p:nvPr/>
        </p:nvSpPr>
        <p:spPr>
          <a:xfrm>
            <a:off x="645055" y="6314760"/>
            <a:ext cx="3888432" cy="461665"/>
          </a:xfrm>
          <a:prstGeom prst="rect">
            <a:avLst/>
          </a:prstGeom>
          <a:noFill/>
        </p:spPr>
        <p:txBody>
          <a:bodyPr wrap="square" rtlCol="0">
            <a:spAutoFit/>
          </a:bodyPr>
          <a:lstStyle/>
          <a:p>
            <a:r>
              <a:rPr lang="de-CH" sz="1200" dirty="0">
                <a:effectLst/>
                <a:latin typeface="Calibri" panose="020F0502020204030204" pitchFamily="34" charset="0"/>
                <a:cs typeface="Calibri" panose="020F0502020204030204" pitchFamily="34" charset="0"/>
              </a:rPr>
              <a:t>Abbildung: Ausweise</a:t>
            </a:r>
            <a:br>
              <a:rPr lang="de-CH" sz="1200" dirty="0">
                <a:effectLst/>
                <a:latin typeface="Calibri" panose="020F0502020204030204" pitchFamily="34" charset="0"/>
                <a:cs typeface="Calibri" panose="020F0502020204030204" pitchFamily="34" charset="0"/>
              </a:rPr>
            </a:br>
            <a:r>
              <a:rPr lang="de-CH" sz="1200" dirty="0">
                <a:effectLst/>
                <a:latin typeface="Calibri" panose="020F0502020204030204" pitchFamily="34" charset="0"/>
                <a:cs typeface="Calibri" panose="020F0502020204030204" pitchFamily="34" charset="0"/>
              </a:rPr>
              <a:t>Quelle: Adobe Stock</a:t>
            </a:r>
            <a:endParaRPr lang="de-CH" sz="1200" dirty="0">
              <a:latin typeface="Calibri" panose="020F0502020204030204" pitchFamily="34" charset="0"/>
              <a:cs typeface="Calibri" panose="020F0502020204030204" pitchFamily="34" charset="0"/>
            </a:endParaRPr>
          </a:p>
        </p:txBody>
      </p:sp>
      <p:pic>
        <p:nvPicPr>
          <p:cNvPr id="7" name="Grafik 6" descr="Ein Bild, das Text, Logo, Schrift, Verbandskasten enthält.&#10;&#10;Automatisch generierte Beschreibung">
            <a:extLst>
              <a:ext uri="{FF2B5EF4-FFF2-40B4-BE49-F238E27FC236}">
                <a16:creationId xmlns:a16="http://schemas.microsoft.com/office/drawing/2014/main" id="{8A13250A-E6BD-7898-1EFA-A5FA4A8D958D}"/>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57136" y="3062112"/>
            <a:ext cx="4762800" cy="3175200"/>
          </a:xfrm>
          <a:prstGeom prst="rect">
            <a:avLst/>
          </a:prstGeom>
        </p:spPr>
      </p:pic>
      <p:pic>
        <p:nvPicPr>
          <p:cNvPr id="11" name="Grafik 10" descr="Ein Bild, das Himmel, draußen, Gebäude, Monument enthält.&#10;&#10;Automatisch generierte Beschreibung">
            <a:extLst>
              <a:ext uri="{FF2B5EF4-FFF2-40B4-BE49-F238E27FC236}">
                <a16:creationId xmlns:a16="http://schemas.microsoft.com/office/drawing/2014/main" id="{A64461C2-999E-9984-DEB5-A788E18908A3}"/>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854956" y="3587127"/>
            <a:ext cx="3975152" cy="2721600"/>
          </a:xfrm>
          <a:prstGeom prst="rect">
            <a:avLst/>
          </a:prstGeom>
        </p:spPr>
      </p:pic>
    </p:spTree>
    <p:extLst>
      <p:ext uri="{BB962C8B-B14F-4D97-AF65-F5344CB8AC3E}">
        <p14:creationId xmlns:p14="http://schemas.microsoft.com/office/powerpoint/2010/main" val="281038287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4"/>
          <p:cNvSpPr>
            <a:spLocks noGrp="1"/>
          </p:cNvSpPr>
          <p:nvPr>
            <p:ph type="title"/>
          </p:nvPr>
        </p:nvSpPr>
        <p:spPr/>
        <p:txBody>
          <a:bodyPr anchor="t">
            <a:normAutofit/>
          </a:bodyPr>
          <a:lstStyle/>
          <a:p>
            <a:r>
              <a:rPr lang="de-CH" dirty="0"/>
              <a:t>Zusatzaufgabe: Autofreier Sonntag </a:t>
            </a:r>
          </a:p>
        </p:txBody>
      </p:sp>
      <p:sp>
        <p:nvSpPr>
          <p:cNvPr id="6" name="Inhaltsplatzhalter 5"/>
          <p:cNvSpPr>
            <a:spLocks noGrp="1"/>
          </p:cNvSpPr>
          <p:nvPr>
            <p:ph idx="1"/>
          </p:nvPr>
        </p:nvSpPr>
        <p:spPr/>
        <p:txBody>
          <a:bodyPr/>
          <a:lstStyle/>
          <a:p>
            <a:pPr marL="0" indent="0">
              <a:buNone/>
            </a:pPr>
            <a:r>
              <a:rPr lang="de-CH" sz="2200" b="1" dirty="0"/>
              <a:t>Ausgangslage</a:t>
            </a:r>
          </a:p>
          <a:p>
            <a:pPr marL="0" indent="0">
              <a:buNone/>
            </a:pPr>
            <a:r>
              <a:rPr lang="de-CH" sz="2200" dirty="0"/>
              <a:t>Sie haben nun erfahren, welchen Weg parlamentarische Vorstösse nehmen, bevor sie die Verwaltung tatsächlich umsetzt.</a:t>
            </a:r>
          </a:p>
          <a:p>
            <a:pPr marL="0" indent="0">
              <a:buNone/>
            </a:pPr>
            <a:r>
              <a:rPr lang="de-CH" sz="2200" b="1" dirty="0"/>
              <a:t>Aufgabenstellung</a:t>
            </a:r>
          </a:p>
          <a:p>
            <a:pPr marL="0" indent="0">
              <a:buNone/>
            </a:pPr>
            <a:r>
              <a:rPr lang="de-CH" sz="2200" b="1" dirty="0"/>
              <a:t>Schritt 1: </a:t>
            </a:r>
            <a:r>
              <a:rPr lang="de-CH" sz="2200" dirty="0"/>
              <a:t>Lesen Sie den folgenden Auszug aus der Motion «autofreie Sonntage».</a:t>
            </a:r>
          </a:p>
          <a:p>
            <a:pPr marL="0" indent="0">
              <a:buNone/>
            </a:pPr>
            <a:r>
              <a:rPr lang="de-CH" sz="2200" b="1" dirty="0"/>
              <a:t>Schritt 2: </a:t>
            </a:r>
            <a:r>
              <a:rPr lang="de-CH" sz="2200" dirty="0"/>
              <a:t>Besprechen Sie zu zweit: Welche Auswirkungen hätte die Annahme der Motion auf die öffentliche Verwaltung? Welche Verwaltungseinheiten wären konkret betroffen? </a:t>
            </a:r>
          </a:p>
          <a:p>
            <a:pPr marL="0" indent="0">
              <a:buNone/>
            </a:pPr>
            <a:r>
              <a:rPr lang="de-CH" sz="2200" b="1" dirty="0"/>
              <a:t>Für schnelle Lernende: </a:t>
            </a:r>
            <a:r>
              <a:rPr lang="de-CH" sz="2200" dirty="0"/>
              <a:t>Besprechen Sie, wie die Regierung aus der Sicht einer der betroffenen Verwaltungseinheiten die Motion beantworten sollte.</a:t>
            </a:r>
          </a:p>
          <a:p>
            <a:pPr marL="0" indent="0">
              <a:buNone/>
            </a:pPr>
            <a:endParaRPr lang="de-CH" sz="2200" dirty="0"/>
          </a:p>
          <a:p>
            <a:pPr marL="0" indent="0">
              <a:buNone/>
            </a:pPr>
            <a:r>
              <a:rPr lang="de-CH" sz="2200" b="1" dirty="0"/>
              <a:t>Organisation</a:t>
            </a:r>
          </a:p>
          <a:p>
            <a:pPr marL="0" indent="0">
              <a:buNone/>
            </a:pPr>
            <a:r>
              <a:rPr lang="de-CH" sz="2200" dirty="0"/>
              <a:t>Zeit: 15 Minuten, Arbeitsweise: Partnerarbeit</a:t>
            </a:r>
          </a:p>
          <a:p>
            <a:pPr marL="0" indent="0">
              <a:buNone/>
            </a:pPr>
            <a:endParaRPr lang="de-CH" sz="2200" dirty="0"/>
          </a:p>
        </p:txBody>
      </p:sp>
      <p:sp>
        <p:nvSpPr>
          <p:cNvPr id="2" name="Foliennummernplatzhalter 1"/>
          <p:cNvSpPr>
            <a:spLocks noGrp="1"/>
          </p:cNvSpPr>
          <p:nvPr>
            <p:ph type="sldNum" sz="quarter" idx="12"/>
          </p:nvPr>
        </p:nvSpPr>
        <p:spPr/>
        <p:txBody>
          <a:bodyPr/>
          <a:lstStyle/>
          <a:p>
            <a:fld id="{87674F0A-37BA-4CE3-B1FD-DE57A7E2F2C6}" type="slidenum">
              <a:rPr lang="de-CH" smtClean="0"/>
              <a:pPr/>
              <a:t>37</a:t>
            </a:fld>
            <a:endParaRPr lang="de-CH"/>
          </a:p>
        </p:txBody>
      </p:sp>
    </p:spTree>
    <p:extLst>
      <p:ext uri="{BB962C8B-B14F-4D97-AF65-F5344CB8AC3E}">
        <p14:creationId xmlns:p14="http://schemas.microsoft.com/office/powerpoint/2010/main" val="3399488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18FEB5C-2B31-4F9F-98C5-BB124ABF1552}"/>
              </a:ext>
            </a:extLst>
          </p:cNvPr>
          <p:cNvSpPr>
            <a:spLocks noGrp="1"/>
          </p:cNvSpPr>
          <p:nvPr>
            <p:ph type="title"/>
          </p:nvPr>
        </p:nvSpPr>
        <p:spPr/>
        <p:txBody>
          <a:bodyPr/>
          <a:lstStyle/>
          <a:p>
            <a:r>
              <a:rPr lang="de-CH" dirty="0"/>
              <a:t>Motionstext</a:t>
            </a:r>
          </a:p>
        </p:txBody>
      </p:sp>
      <p:sp>
        <p:nvSpPr>
          <p:cNvPr id="3" name="Inhaltsplatzhalter 2">
            <a:extLst>
              <a:ext uri="{FF2B5EF4-FFF2-40B4-BE49-F238E27FC236}">
                <a16:creationId xmlns:a16="http://schemas.microsoft.com/office/drawing/2014/main" id="{FA3A4516-C6D4-5543-1905-C0D6BDCAADEB}"/>
              </a:ext>
            </a:extLst>
          </p:cNvPr>
          <p:cNvSpPr>
            <a:spLocks noGrp="1"/>
          </p:cNvSpPr>
          <p:nvPr>
            <p:ph idx="1"/>
          </p:nvPr>
        </p:nvSpPr>
        <p:spPr/>
        <p:style>
          <a:lnRef idx="2">
            <a:schemeClr val="dk1"/>
          </a:lnRef>
          <a:fillRef idx="1">
            <a:schemeClr val="lt1"/>
          </a:fillRef>
          <a:effectRef idx="0">
            <a:schemeClr val="dk1"/>
          </a:effectRef>
          <a:fontRef idx="minor">
            <a:schemeClr val="dk1"/>
          </a:fontRef>
        </p:style>
        <p:txBody>
          <a:bodyPr/>
          <a:lstStyle/>
          <a:p>
            <a:pPr marL="0" indent="0">
              <a:buNone/>
            </a:pPr>
            <a:r>
              <a:rPr lang="de-CH" b="1" dirty="0"/>
              <a:t>MOTION «Autofreie Sonntage» in der Stadt Solothurn</a:t>
            </a:r>
          </a:p>
          <a:p>
            <a:endParaRPr lang="de-CH" b="1" dirty="0"/>
          </a:p>
          <a:p>
            <a:pPr marL="0" indent="0">
              <a:buNone/>
            </a:pPr>
            <a:r>
              <a:rPr lang="de-CH" b="1" dirty="0"/>
              <a:t>Antrag</a:t>
            </a:r>
          </a:p>
          <a:p>
            <a:pPr marL="0" indent="0">
              <a:buNone/>
            </a:pPr>
            <a:r>
              <a:rPr lang="de-CH" dirty="0"/>
              <a:t>Die Grünen der Stadt Solothurn beantragen die Durchführung von mindestens vier autofreien Sonntagen im Jahr 2021 auf Gemeindegebiet von Solothurn (Gemeindestrassen), in jedem Quartier je min. einmal, wenn möglich koordiniert mit einer Jubiläums- oder anderen Veranstaltung. Damit wollen sie der Stadt Solothurn und deren Einwohner*innen im Rahmen des 2000-Jahre-Jubiläums ein «Geschenk» machen.</a:t>
            </a:r>
          </a:p>
        </p:txBody>
      </p:sp>
      <p:sp>
        <p:nvSpPr>
          <p:cNvPr id="4" name="Foliennummernplatzhalter 3">
            <a:extLst>
              <a:ext uri="{FF2B5EF4-FFF2-40B4-BE49-F238E27FC236}">
                <a16:creationId xmlns:a16="http://schemas.microsoft.com/office/drawing/2014/main" id="{8019ADC6-49EF-A751-2340-96C79A1DAAE5}"/>
              </a:ext>
            </a:extLst>
          </p:cNvPr>
          <p:cNvSpPr>
            <a:spLocks noGrp="1"/>
          </p:cNvSpPr>
          <p:nvPr>
            <p:ph type="sldNum" sz="quarter" idx="12"/>
          </p:nvPr>
        </p:nvSpPr>
        <p:spPr/>
        <p:txBody>
          <a:bodyPr/>
          <a:lstStyle/>
          <a:p>
            <a:fld id="{87674F0A-37BA-4CE3-B1FD-DE57A7E2F2C6}" type="slidenum">
              <a:rPr lang="de-CH" smtClean="0"/>
              <a:pPr/>
              <a:t>38</a:t>
            </a:fld>
            <a:endParaRPr lang="de-CH" dirty="0"/>
          </a:p>
        </p:txBody>
      </p:sp>
    </p:spTree>
    <p:extLst>
      <p:ext uri="{BB962C8B-B14F-4D97-AF65-F5344CB8AC3E}">
        <p14:creationId xmlns:p14="http://schemas.microsoft.com/office/powerpoint/2010/main" val="233379979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4"/>
          <p:cNvSpPr>
            <a:spLocks noGrp="1"/>
          </p:cNvSpPr>
          <p:nvPr>
            <p:ph type="title"/>
          </p:nvPr>
        </p:nvSpPr>
        <p:spPr/>
        <p:txBody>
          <a:bodyPr>
            <a:normAutofit/>
          </a:bodyPr>
          <a:lstStyle/>
          <a:p>
            <a:r>
              <a:rPr lang="de-CH" dirty="0"/>
              <a:t>Zusammenfassung</a:t>
            </a:r>
          </a:p>
        </p:txBody>
      </p:sp>
      <p:sp>
        <p:nvSpPr>
          <p:cNvPr id="2" name="Foliennummernplatzhalter 1"/>
          <p:cNvSpPr>
            <a:spLocks noGrp="1"/>
          </p:cNvSpPr>
          <p:nvPr>
            <p:ph type="sldNum" sz="quarter" idx="12"/>
          </p:nvPr>
        </p:nvSpPr>
        <p:spPr/>
        <p:txBody>
          <a:bodyPr/>
          <a:lstStyle/>
          <a:p>
            <a:fld id="{87674F0A-37BA-4CE3-B1FD-DE57A7E2F2C6}" type="slidenum">
              <a:rPr lang="de-CH" smtClean="0"/>
              <a:pPr/>
              <a:t>39</a:t>
            </a:fld>
            <a:endParaRPr lang="de-CH" dirty="0"/>
          </a:p>
        </p:txBody>
      </p:sp>
      <p:graphicFrame>
        <p:nvGraphicFramePr>
          <p:cNvPr id="9" name="Diagramm 8">
            <a:extLst>
              <a:ext uri="{FF2B5EF4-FFF2-40B4-BE49-F238E27FC236}">
                <a16:creationId xmlns:a16="http://schemas.microsoft.com/office/drawing/2014/main" id="{A7B3E24E-BC63-4B74-839A-E0233DB8BD30}"/>
              </a:ext>
            </a:extLst>
          </p:cNvPr>
          <p:cNvGraphicFramePr/>
          <p:nvPr>
            <p:extLst/>
          </p:nvPr>
        </p:nvGraphicFramePr>
        <p:xfrm>
          <a:off x="609600" y="1417638"/>
          <a:ext cx="10526960" cy="479756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5718059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nhaltsplatzhalter 3">
            <a:extLst>
              <a:ext uri="{FF2B5EF4-FFF2-40B4-BE49-F238E27FC236}">
                <a16:creationId xmlns:a16="http://schemas.microsoft.com/office/drawing/2014/main" id="{149DF3A9-9DCD-4B59-AAF3-83F9A6581F35}"/>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 xmlns:asvg="http://schemas.microsoft.com/office/drawing/2016/SVG/main" r:embed="rId3"/>
              </a:ext>
            </a:extLst>
          </a:blip>
          <a:srcRect/>
          <a:stretch/>
        </p:blipFill>
        <p:spPr>
          <a:xfrm rot="1800000">
            <a:off x="-168214" y="4383988"/>
            <a:ext cx="2300400" cy="2300400"/>
          </a:xfrm>
          <a:prstGeom prst="rect">
            <a:avLst/>
          </a:prstGeom>
        </p:spPr>
      </p:pic>
      <p:sp>
        <p:nvSpPr>
          <p:cNvPr id="5" name="Titel 4"/>
          <p:cNvSpPr>
            <a:spLocks noGrp="1"/>
          </p:cNvSpPr>
          <p:nvPr>
            <p:ph type="title"/>
          </p:nvPr>
        </p:nvSpPr>
        <p:spPr/>
        <p:txBody>
          <a:bodyPr>
            <a:normAutofit/>
          </a:bodyPr>
          <a:lstStyle/>
          <a:p>
            <a:r>
              <a:rPr lang="de-CH"/>
              <a:t>Ziele</a:t>
            </a:r>
            <a:endParaRPr lang="de-CH" dirty="0"/>
          </a:p>
        </p:txBody>
      </p:sp>
      <p:sp>
        <p:nvSpPr>
          <p:cNvPr id="6" name="Inhaltsplatzhalter 5"/>
          <p:cNvSpPr>
            <a:spLocks noGrp="1"/>
          </p:cNvSpPr>
          <p:nvPr>
            <p:ph idx="1"/>
          </p:nvPr>
        </p:nvSpPr>
        <p:spPr/>
        <p:txBody>
          <a:bodyPr/>
          <a:lstStyle/>
          <a:p>
            <a:r>
              <a:rPr lang="de-CH" dirty="0"/>
              <a:t>Sie sind in der Lage, den Aufbau einer Verwaltungseinheit nachvollziehbar zu beschreiben.</a:t>
            </a:r>
          </a:p>
          <a:p>
            <a:r>
              <a:rPr lang="de-CH" dirty="0"/>
              <a:t>Sie berücksichtigen innerhalb Ihrer Verwaltungseinheit die Dienstwege und Weisungskompetenzen.</a:t>
            </a:r>
          </a:p>
          <a:p>
            <a:r>
              <a:rPr lang="de-CH" dirty="0"/>
              <a:t>Sie können nachvollziehbar beschreiben, welche Einflüsse die öffentliche Verwaltung verändern.</a:t>
            </a:r>
          </a:p>
          <a:p>
            <a:r>
              <a:rPr lang="de-CH" dirty="0"/>
              <a:t>Sie können anhand eines Beispiels darlegen, wie die Politik die öffentliche Verwaltung beeinflusst und umgekehrt.</a:t>
            </a:r>
          </a:p>
          <a:p>
            <a:endParaRPr lang="de-CH" dirty="0">
              <a:highlight>
                <a:srgbClr val="FFFF00"/>
              </a:highlight>
            </a:endParaRPr>
          </a:p>
          <a:p>
            <a:endParaRPr lang="de-CH" dirty="0"/>
          </a:p>
          <a:p>
            <a:endParaRPr lang="de-CH" dirty="0"/>
          </a:p>
        </p:txBody>
      </p:sp>
      <p:sp>
        <p:nvSpPr>
          <p:cNvPr id="2" name="Foliennummernplatzhalter 1"/>
          <p:cNvSpPr>
            <a:spLocks noGrp="1"/>
          </p:cNvSpPr>
          <p:nvPr>
            <p:ph type="sldNum" sz="quarter" idx="12"/>
          </p:nvPr>
        </p:nvSpPr>
        <p:spPr/>
        <p:txBody>
          <a:bodyPr/>
          <a:lstStyle/>
          <a:p>
            <a:fld id="{87674F0A-37BA-4CE3-B1FD-DE57A7E2F2C6}" type="slidenum">
              <a:rPr lang="de-CH" smtClean="0"/>
              <a:pPr/>
              <a:t>4</a:t>
            </a:fld>
            <a:endParaRPr lang="de-CH"/>
          </a:p>
        </p:txBody>
      </p:sp>
    </p:spTree>
    <p:extLst>
      <p:ext uri="{BB962C8B-B14F-4D97-AF65-F5344CB8AC3E}">
        <p14:creationId xmlns:p14="http://schemas.microsoft.com/office/powerpoint/2010/main" val="347767992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CH" dirty="0"/>
              <a:t>Die Politik nimmt Einfluss auf die </a:t>
            </a:r>
            <a:r>
              <a:rPr lang="de-CH" dirty="0" smtClean="0"/>
              <a:t>Verwaltung – Arbeitsanleitung «Geleitete Fallarbeit»</a:t>
            </a:r>
            <a:endParaRPr lang="de-CH" dirty="0"/>
          </a:p>
        </p:txBody>
      </p:sp>
      <p:sp>
        <p:nvSpPr>
          <p:cNvPr id="3" name="Inhaltsplatzhalter 2"/>
          <p:cNvSpPr>
            <a:spLocks noGrp="1"/>
          </p:cNvSpPr>
          <p:nvPr>
            <p:ph idx="1"/>
          </p:nvPr>
        </p:nvSpPr>
        <p:spPr/>
        <p:txBody>
          <a:bodyPr/>
          <a:lstStyle/>
          <a:p>
            <a:pPr marL="0" indent="0" hangingPunct="0">
              <a:buNone/>
            </a:pPr>
            <a:r>
              <a:rPr lang="de-CH" sz="1500" b="1" dirty="0" smtClean="0"/>
              <a:t>Ausgangslage: </a:t>
            </a:r>
            <a:r>
              <a:rPr lang="de-CH" sz="1500" dirty="0" smtClean="0"/>
              <a:t>Anhand </a:t>
            </a:r>
            <a:r>
              <a:rPr lang="de-CH" sz="1500" dirty="0"/>
              <a:t>eines echten Beispiels aus der Praxis beleuchten Sie in Kleingruppen, welchen Einfluss die Bevölkerung mittels Petitionen auf die Verwaltung nehmen kann. </a:t>
            </a:r>
          </a:p>
          <a:p>
            <a:pPr hangingPunct="0"/>
            <a:endParaRPr lang="de-CH" sz="1500" dirty="0"/>
          </a:p>
          <a:p>
            <a:pPr marL="0" indent="0" hangingPunct="0">
              <a:buNone/>
            </a:pPr>
            <a:r>
              <a:rPr lang="de-CH" sz="1500" b="1" dirty="0"/>
              <a:t>Aufgabenstellung</a:t>
            </a:r>
          </a:p>
          <a:p>
            <a:pPr marL="0" indent="0" hangingPunct="0">
              <a:buNone/>
            </a:pPr>
            <a:r>
              <a:rPr lang="de-CH" sz="1500" b="1" dirty="0"/>
              <a:t>Schritt 1:</a:t>
            </a:r>
            <a:r>
              <a:rPr lang="de-CH" sz="1500" dirty="0"/>
              <a:t> Bilden Sie Dreiergruppen.</a:t>
            </a:r>
          </a:p>
          <a:p>
            <a:pPr marL="0" indent="0" hangingPunct="0">
              <a:buNone/>
            </a:pPr>
            <a:r>
              <a:rPr lang="de-CH" sz="1500" b="1" dirty="0"/>
              <a:t>Schritt 2:</a:t>
            </a:r>
            <a:r>
              <a:rPr lang="de-CH" sz="1500" dirty="0"/>
              <a:t> Lesen Sie den Fallbeschrieb auf der Folgeseite und beantworten Sie die dazugehörigen Aufgaben. </a:t>
            </a:r>
          </a:p>
          <a:p>
            <a:pPr marL="0" indent="0" hangingPunct="0">
              <a:buNone/>
            </a:pPr>
            <a:r>
              <a:rPr lang="de-CH" sz="1500" b="1" dirty="0"/>
              <a:t>Schritt 3: </a:t>
            </a:r>
            <a:r>
              <a:rPr lang="de-CH" sz="1500" dirty="0"/>
              <a:t>Stellen Sie Ihre Resultate im Plenum vor.</a:t>
            </a:r>
          </a:p>
          <a:p>
            <a:pPr marL="0" indent="0" hangingPunct="0">
              <a:buNone/>
            </a:pPr>
            <a:r>
              <a:rPr lang="de-CH" sz="1500" b="1" dirty="0"/>
              <a:t>Für schnelle Lernende:</a:t>
            </a:r>
            <a:r>
              <a:rPr lang="de-CH" sz="1500" dirty="0"/>
              <a:t> Wie würden Sie korrekterweise den Eingang einer Petition bestätigen? Was gäbe es hierbei zu beachten?</a:t>
            </a:r>
          </a:p>
          <a:p>
            <a:pPr marL="0" indent="0" hangingPunct="0">
              <a:buNone/>
            </a:pPr>
            <a:r>
              <a:rPr lang="de-CH" sz="1500" dirty="0"/>
              <a:t> </a:t>
            </a:r>
          </a:p>
          <a:p>
            <a:pPr marL="0" indent="0" hangingPunct="0">
              <a:buNone/>
            </a:pPr>
            <a:r>
              <a:rPr lang="de-CH" sz="1500" b="1" dirty="0"/>
              <a:t>Erwartungen</a:t>
            </a:r>
          </a:p>
          <a:p>
            <a:pPr marL="0" lvl="0" indent="0" hangingPunct="0">
              <a:buNone/>
            </a:pPr>
            <a:r>
              <a:rPr lang="de-CH" sz="1500" dirty="0"/>
              <a:t>Sie arbeiten klar heraus, worum es in der Petition geht.</a:t>
            </a:r>
          </a:p>
          <a:p>
            <a:pPr marL="0" lvl="0" indent="0" hangingPunct="0">
              <a:buNone/>
            </a:pPr>
            <a:r>
              <a:rPr lang="de-CH" sz="1500" dirty="0"/>
              <a:t>Sie legen nachvollziehbar die verwaltungstechnischen Folgen bei Abnahme der Petition dar.</a:t>
            </a:r>
          </a:p>
          <a:p>
            <a:pPr marL="0" indent="0" hangingPunct="0">
              <a:buNone/>
            </a:pPr>
            <a:r>
              <a:rPr lang="de-CH" sz="1500" dirty="0"/>
              <a:t> </a:t>
            </a:r>
          </a:p>
          <a:p>
            <a:pPr marL="0" indent="0" hangingPunct="0">
              <a:buNone/>
            </a:pPr>
            <a:r>
              <a:rPr lang="de-CH" sz="1500" b="1" dirty="0"/>
              <a:t>Organisation</a:t>
            </a:r>
          </a:p>
          <a:p>
            <a:pPr marL="0" indent="0" hangingPunct="0">
              <a:buNone/>
            </a:pPr>
            <a:r>
              <a:rPr lang="de-CH" sz="1500" dirty="0"/>
              <a:t>Zeit: 55 Minuten (40 Minuten Fallbearbeitung, 15 Minuten Plenumsdiskussion)</a:t>
            </a:r>
          </a:p>
          <a:p>
            <a:pPr marL="0" indent="0" hangingPunct="0">
              <a:buNone/>
            </a:pPr>
            <a:r>
              <a:rPr lang="de-CH" sz="1500" dirty="0"/>
              <a:t>Arbeitsweise: Dreiergruppen</a:t>
            </a:r>
          </a:p>
          <a:p>
            <a:pPr marL="0" indent="0" hangingPunct="0">
              <a:buNone/>
            </a:pPr>
            <a:r>
              <a:rPr lang="de-CH" sz="1500" dirty="0"/>
              <a:t>Hilfsmittel: Laptop, Schreibmaterial</a:t>
            </a:r>
          </a:p>
          <a:p>
            <a:endParaRPr lang="de-CH" sz="1500" dirty="0"/>
          </a:p>
        </p:txBody>
      </p:sp>
      <p:sp>
        <p:nvSpPr>
          <p:cNvPr id="4" name="Foliennummernplatzhalter 3"/>
          <p:cNvSpPr>
            <a:spLocks noGrp="1"/>
          </p:cNvSpPr>
          <p:nvPr>
            <p:ph type="sldNum" sz="quarter" idx="12"/>
          </p:nvPr>
        </p:nvSpPr>
        <p:spPr/>
        <p:txBody>
          <a:bodyPr/>
          <a:lstStyle/>
          <a:p>
            <a:fld id="{87674F0A-37BA-4CE3-B1FD-DE57A7E2F2C6}" type="slidenum">
              <a:rPr lang="de-CH" smtClean="0"/>
              <a:pPr/>
              <a:t>40</a:t>
            </a:fld>
            <a:endParaRPr lang="de-CH" dirty="0"/>
          </a:p>
        </p:txBody>
      </p:sp>
      <p:sp>
        <p:nvSpPr>
          <p:cNvPr id="5" name="Rechteck 4">
            <a:hlinkClick r:id="rId2"/>
          </p:cNvPr>
          <p:cNvSpPr/>
          <p:nvPr/>
        </p:nvSpPr>
        <p:spPr>
          <a:xfrm>
            <a:off x="8976320" y="5259864"/>
            <a:ext cx="1966912" cy="84445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de-D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de-CH" sz="2400" dirty="0" smtClean="0"/>
              <a:t>Zum</a:t>
            </a:r>
            <a:br>
              <a:rPr lang="de-CH" sz="2400" dirty="0" smtClean="0"/>
            </a:br>
            <a:r>
              <a:rPr lang="de-CH" sz="2400" b="1" dirty="0" smtClean="0"/>
              <a:t>Dokument</a:t>
            </a:r>
            <a:endParaRPr lang="de-CH" sz="2400" b="1" dirty="0"/>
          </a:p>
        </p:txBody>
      </p:sp>
    </p:spTree>
    <p:extLst>
      <p:ext uri="{BB962C8B-B14F-4D97-AF65-F5344CB8AC3E}">
        <p14:creationId xmlns:p14="http://schemas.microsoft.com/office/powerpoint/2010/main" val="276201590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CH" dirty="0"/>
              <a:t>Bis (nach) </a:t>
            </a:r>
            <a:r>
              <a:rPr lang="de-CH" dirty="0" smtClean="0"/>
              <a:t>Mitternacht – Arbeitsanleitung «Synthesefall»</a:t>
            </a:r>
            <a:endParaRPr lang="de-CH" dirty="0"/>
          </a:p>
        </p:txBody>
      </p:sp>
      <p:sp>
        <p:nvSpPr>
          <p:cNvPr id="3" name="Inhaltsplatzhalter 2"/>
          <p:cNvSpPr>
            <a:spLocks noGrp="1"/>
          </p:cNvSpPr>
          <p:nvPr>
            <p:ph idx="1"/>
          </p:nvPr>
        </p:nvSpPr>
        <p:spPr/>
        <p:txBody>
          <a:bodyPr/>
          <a:lstStyle/>
          <a:p>
            <a:pPr marL="0" indent="0" hangingPunct="0">
              <a:buNone/>
            </a:pPr>
            <a:r>
              <a:rPr lang="de-CH" sz="1500" b="1" dirty="0" smtClean="0"/>
              <a:t>Ausgangslage: </a:t>
            </a:r>
            <a:r>
              <a:rPr lang="de-CH" sz="1500" dirty="0" smtClean="0"/>
              <a:t>Sie </a:t>
            </a:r>
            <a:r>
              <a:rPr lang="de-CH" sz="1500" dirty="0"/>
              <a:t>haben heute unter anderem erfahren, dass die öffentliche Verwaltung und Politik eng verknüpft sind. Ihr gewonnenes Know-how dazu können Sie nun in diesem Fall anwenden, wo Sie auch wieder einer der </a:t>
            </a:r>
            <a:r>
              <a:rPr lang="de-CH" sz="1500" dirty="0" err="1"/>
              <a:t>üK</a:t>
            </a:r>
            <a:r>
              <a:rPr lang="de-CH" sz="1500" dirty="0"/>
              <a:t>-Familien begegnen. </a:t>
            </a:r>
          </a:p>
          <a:p>
            <a:pPr marL="0" indent="0" hangingPunct="0">
              <a:buNone/>
            </a:pPr>
            <a:r>
              <a:rPr lang="de-CH" sz="1500" dirty="0"/>
              <a:t> </a:t>
            </a:r>
          </a:p>
          <a:p>
            <a:pPr marL="0" indent="0" hangingPunct="0">
              <a:buNone/>
            </a:pPr>
            <a:r>
              <a:rPr lang="de-CH" sz="1500" b="1" dirty="0" smtClean="0"/>
              <a:t>Aufgabenstellung:</a:t>
            </a:r>
            <a:endParaRPr lang="de-CH" sz="1500" b="1" dirty="0"/>
          </a:p>
          <a:p>
            <a:pPr marL="0" indent="0" hangingPunct="0">
              <a:buNone/>
            </a:pPr>
            <a:r>
              <a:rPr lang="de-CH" sz="1500" b="1" dirty="0"/>
              <a:t>Schritt 1:</a:t>
            </a:r>
            <a:r>
              <a:rPr lang="de-CH" sz="1500" dirty="0"/>
              <a:t> Setzen Sie sich mit einer anderen Person aus der Klasse zusammen.</a:t>
            </a:r>
          </a:p>
          <a:p>
            <a:pPr marL="0" indent="0" hangingPunct="0">
              <a:buNone/>
            </a:pPr>
            <a:r>
              <a:rPr lang="de-CH" sz="1500" b="1" dirty="0"/>
              <a:t>Schritt 2:</a:t>
            </a:r>
            <a:r>
              <a:rPr lang="de-CH" sz="1500" dirty="0"/>
              <a:t> Lesen Sie die Fallbeschreibung und die Aufgaben auf den Folgeseiten.</a:t>
            </a:r>
          </a:p>
          <a:p>
            <a:pPr marL="0" indent="0" hangingPunct="0">
              <a:buNone/>
            </a:pPr>
            <a:r>
              <a:rPr lang="de-CH" sz="1500" b="1" dirty="0"/>
              <a:t>Schritt 3:</a:t>
            </a:r>
            <a:r>
              <a:rPr lang="de-CH" sz="1500" dirty="0"/>
              <a:t> Bearbeiten Sie den Fall entlang der vorgegebenen Aufgabenstellungen. Notieren Sie sich offene Fragen und Unklarheiten.</a:t>
            </a:r>
          </a:p>
          <a:p>
            <a:pPr marL="0" indent="0" hangingPunct="0">
              <a:buNone/>
            </a:pPr>
            <a:r>
              <a:rPr lang="de-CH" sz="1500" dirty="0"/>
              <a:t> </a:t>
            </a:r>
          </a:p>
          <a:p>
            <a:pPr marL="0" indent="0" hangingPunct="0">
              <a:buNone/>
            </a:pPr>
            <a:r>
              <a:rPr lang="de-CH" sz="1500" b="1" dirty="0" smtClean="0"/>
              <a:t>Erwartungen:</a:t>
            </a:r>
            <a:endParaRPr lang="de-CH" sz="1500" b="1" dirty="0"/>
          </a:p>
          <a:p>
            <a:pPr marL="0" lvl="0" indent="0" hangingPunct="0">
              <a:buNone/>
            </a:pPr>
            <a:r>
              <a:rPr lang="de-CH" sz="1500" dirty="0"/>
              <a:t>Ihr Bestätigungsschreiben an die Petitionäre enthält alle formellen und inhaltlich relevanten Punkte.</a:t>
            </a:r>
          </a:p>
          <a:p>
            <a:pPr marL="0" lvl="0" indent="0" hangingPunct="0">
              <a:buNone/>
            </a:pPr>
            <a:r>
              <a:rPr lang="de-CH" sz="1500" dirty="0"/>
              <a:t>Sie formulieren Ihre Empfehlung gegenüber dem Gemeinderat so, dass dieser über alle relevanten Informationen für den Beschluss zur Petition verfügt.</a:t>
            </a:r>
          </a:p>
          <a:p>
            <a:pPr marL="0" lvl="0" indent="0" hangingPunct="0">
              <a:buNone/>
            </a:pPr>
            <a:r>
              <a:rPr lang="de-CH" sz="1500" dirty="0"/>
              <a:t>Ihr Antwortschreiben an die Petitionäre nach dem Beschluss des Gemeinderates enthält eine nachvollziehbare Antwort.</a:t>
            </a:r>
          </a:p>
          <a:p>
            <a:pPr marL="0" indent="0" hangingPunct="0">
              <a:buNone/>
            </a:pPr>
            <a:r>
              <a:rPr lang="de-CH" sz="1500" dirty="0"/>
              <a:t> </a:t>
            </a:r>
          </a:p>
          <a:p>
            <a:pPr marL="0" indent="0" hangingPunct="0">
              <a:buNone/>
            </a:pPr>
            <a:r>
              <a:rPr lang="de-CH" sz="1500" b="1" dirty="0" smtClean="0"/>
              <a:t>Organisation:</a:t>
            </a:r>
            <a:endParaRPr lang="de-CH" sz="1500" b="1" dirty="0"/>
          </a:p>
          <a:p>
            <a:pPr marL="0" indent="0" hangingPunct="0">
              <a:buNone/>
            </a:pPr>
            <a:r>
              <a:rPr lang="de-CH" sz="1500" dirty="0"/>
              <a:t>Zeit: 45 Minuten</a:t>
            </a:r>
          </a:p>
          <a:p>
            <a:pPr marL="0" indent="0" hangingPunct="0">
              <a:buNone/>
            </a:pPr>
            <a:r>
              <a:rPr lang="de-CH" sz="1500" dirty="0"/>
              <a:t>Arbeitsweise: Partnerarbeit</a:t>
            </a:r>
          </a:p>
          <a:p>
            <a:endParaRPr lang="de-CH" sz="1500" dirty="0"/>
          </a:p>
        </p:txBody>
      </p:sp>
      <p:sp>
        <p:nvSpPr>
          <p:cNvPr id="4" name="Foliennummernplatzhalter 3"/>
          <p:cNvSpPr>
            <a:spLocks noGrp="1"/>
          </p:cNvSpPr>
          <p:nvPr>
            <p:ph type="sldNum" sz="quarter" idx="12"/>
          </p:nvPr>
        </p:nvSpPr>
        <p:spPr/>
        <p:txBody>
          <a:bodyPr/>
          <a:lstStyle/>
          <a:p>
            <a:fld id="{87674F0A-37BA-4CE3-B1FD-DE57A7E2F2C6}" type="slidenum">
              <a:rPr lang="de-CH" smtClean="0"/>
              <a:pPr/>
              <a:t>41</a:t>
            </a:fld>
            <a:endParaRPr lang="de-CH" dirty="0"/>
          </a:p>
        </p:txBody>
      </p:sp>
      <p:sp>
        <p:nvSpPr>
          <p:cNvPr id="5" name="Rechteck 4">
            <a:hlinkClick r:id="rId3"/>
          </p:cNvPr>
          <p:cNvSpPr/>
          <p:nvPr/>
        </p:nvSpPr>
        <p:spPr>
          <a:xfrm>
            <a:off x="8976320" y="5259864"/>
            <a:ext cx="1966912" cy="84445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de-D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de-CH" sz="2400" dirty="0" smtClean="0"/>
              <a:t>Zum</a:t>
            </a:r>
            <a:br>
              <a:rPr lang="de-CH" sz="2400" dirty="0" smtClean="0"/>
            </a:br>
            <a:r>
              <a:rPr lang="de-CH" sz="2400" b="1" dirty="0" smtClean="0"/>
              <a:t>Dokument</a:t>
            </a:r>
            <a:endParaRPr lang="de-CH" sz="2400" b="1" dirty="0"/>
          </a:p>
        </p:txBody>
      </p:sp>
    </p:spTree>
    <p:extLst>
      <p:ext uri="{BB962C8B-B14F-4D97-AF65-F5344CB8AC3E}">
        <p14:creationId xmlns:p14="http://schemas.microsoft.com/office/powerpoint/2010/main" val="138374607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4"/>
          <p:cNvSpPr>
            <a:spLocks noGrp="1"/>
          </p:cNvSpPr>
          <p:nvPr>
            <p:ph type="ctrTitle"/>
          </p:nvPr>
        </p:nvSpPr>
        <p:spPr/>
        <p:txBody>
          <a:bodyPr>
            <a:normAutofit fontScale="90000"/>
          </a:bodyPr>
          <a:lstStyle/>
          <a:p>
            <a:r>
              <a:rPr lang="de-CH" dirty="0"/>
              <a:t>Tagesabschluss</a:t>
            </a:r>
            <a:r>
              <a:rPr lang="de-CH" dirty="0">
                <a:highlight>
                  <a:srgbClr val="C0C0C0"/>
                </a:highlight>
              </a:rPr>
              <a:t/>
            </a:r>
            <a:br>
              <a:rPr lang="de-CH" dirty="0">
                <a:highlight>
                  <a:srgbClr val="C0C0C0"/>
                </a:highlight>
              </a:rPr>
            </a:br>
            <a:r>
              <a:rPr lang="de-CH" dirty="0"/>
              <a:t>Feedbackhand</a:t>
            </a:r>
          </a:p>
        </p:txBody>
      </p:sp>
      <p:sp>
        <p:nvSpPr>
          <p:cNvPr id="6" name="Untertitel 5"/>
          <p:cNvSpPr>
            <a:spLocks noGrp="1"/>
          </p:cNvSpPr>
          <p:nvPr>
            <p:ph type="subTitle" idx="1"/>
          </p:nvPr>
        </p:nvSpPr>
        <p:spPr/>
        <p:txBody>
          <a:bodyPr>
            <a:normAutofit lnSpcReduction="10000"/>
          </a:bodyPr>
          <a:lstStyle/>
          <a:p>
            <a:r>
              <a:rPr lang="de-CH" dirty="0"/>
              <a:t>Präsenztag 10</a:t>
            </a:r>
            <a:br>
              <a:rPr lang="de-CH" dirty="0"/>
            </a:br>
            <a:r>
              <a:rPr lang="de-CH" dirty="0"/>
              <a:t>Überbetriebliche Kurse Block 4</a:t>
            </a:r>
          </a:p>
          <a:p>
            <a:r>
              <a:rPr lang="de-CH" sz="1200" dirty="0"/>
              <a:t>Kauffrau/Kaufmann EFZ BOG</a:t>
            </a:r>
          </a:p>
          <a:p>
            <a:r>
              <a:rPr lang="de-CH" sz="1200" dirty="0"/>
              <a:t>Branche «Öffentliche Verwaltung/Administration </a:t>
            </a:r>
            <a:r>
              <a:rPr lang="de-CH" sz="1200" dirty="0" err="1"/>
              <a:t>publique</a:t>
            </a:r>
            <a:r>
              <a:rPr lang="de-CH" sz="1200" dirty="0"/>
              <a:t>/</a:t>
            </a:r>
            <a:r>
              <a:rPr lang="de-CH" sz="1200" dirty="0" err="1"/>
              <a:t>Amministrazione</a:t>
            </a:r>
            <a:r>
              <a:rPr lang="de-CH" sz="1200" dirty="0"/>
              <a:t> </a:t>
            </a:r>
            <a:r>
              <a:rPr lang="de-CH" sz="1200" dirty="0" err="1"/>
              <a:t>pubblica</a:t>
            </a:r>
            <a:r>
              <a:rPr lang="de-CH" sz="1200" dirty="0"/>
              <a:t>»</a:t>
            </a:r>
          </a:p>
          <a:p>
            <a:r>
              <a:rPr lang="de-CH" sz="1200" dirty="0"/>
              <a:t>Arbeitssituation 13: «Dokumentationen, Berichte und Publikationen verfassen», 3: «Markt- und Branchenkenntnisse einsetzen» und Arbeitssituation 1: «Gekonnt in meinem Betrieb und meiner Funktion bewegen»</a:t>
            </a:r>
            <a:endParaRPr lang="de-CH" sz="1200" dirty="0">
              <a:highlight>
                <a:srgbClr val="C0C0C0"/>
              </a:highlight>
            </a:endParaRPr>
          </a:p>
          <a:p>
            <a:endParaRPr lang="de-CH" dirty="0">
              <a:highlight>
                <a:srgbClr val="C0C0C0"/>
              </a:highlight>
            </a:endParaRPr>
          </a:p>
          <a:p>
            <a:endParaRPr lang="de-CH" dirty="0">
              <a:highlight>
                <a:srgbClr val="C0C0C0"/>
              </a:highlight>
            </a:endParaRP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4"/>
          <p:cNvSpPr>
            <a:spLocks noGrp="1"/>
          </p:cNvSpPr>
          <p:nvPr>
            <p:ph type="title"/>
          </p:nvPr>
        </p:nvSpPr>
        <p:spPr/>
        <p:txBody>
          <a:bodyPr>
            <a:normAutofit/>
          </a:bodyPr>
          <a:lstStyle/>
          <a:p>
            <a:r>
              <a:rPr lang="de-CH" dirty="0"/>
              <a:t>Am heutigen Präsenztag haben Sie folgende Ziele erarbeitet:</a:t>
            </a:r>
            <a:endParaRPr lang="de-CH" sz="1200" b="0" dirty="0">
              <a:solidFill>
                <a:srgbClr val="FF0000"/>
              </a:solidFill>
            </a:endParaRPr>
          </a:p>
        </p:txBody>
      </p:sp>
      <p:sp>
        <p:nvSpPr>
          <p:cNvPr id="6" name="Inhaltsplatzhalter 5"/>
          <p:cNvSpPr>
            <a:spLocks noGrp="1"/>
          </p:cNvSpPr>
          <p:nvPr>
            <p:ph idx="1"/>
          </p:nvPr>
        </p:nvSpPr>
        <p:spPr/>
        <p:txBody>
          <a:bodyPr/>
          <a:lstStyle/>
          <a:p>
            <a:r>
              <a:rPr lang="de-CH" dirty="0"/>
              <a:t>Sie sind in der Lage, den Aufbau einer Verwaltungseinheit nachvollziehbar zu beschreiben.</a:t>
            </a:r>
          </a:p>
          <a:p>
            <a:r>
              <a:rPr lang="de-CH" dirty="0"/>
              <a:t>Sie berücksichtigen innerhalb Ihrer Verwaltungseinheit die Dienstwege und Weisungskompetenzen.</a:t>
            </a:r>
          </a:p>
          <a:p>
            <a:r>
              <a:rPr lang="de-CH" dirty="0"/>
              <a:t>Sie können nachvollziehbar beschreiben, welche Einflüsse die öffentliche Verwaltung verändern.</a:t>
            </a:r>
          </a:p>
          <a:p>
            <a:r>
              <a:rPr lang="de-CH" dirty="0"/>
              <a:t>Sie können anhand eines Beispiels darlegen, wie die Politik die öffentliche Verwaltung beeinflusst und umgekehrt.</a:t>
            </a:r>
          </a:p>
          <a:p>
            <a:endParaRPr lang="de-CH" dirty="0"/>
          </a:p>
        </p:txBody>
      </p:sp>
      <p:sp>
        <p:nvSpPr>
          <p:cNvPr id="2" name="Foliennummernplatzhalter 1"/>
          <p:cNvSpPr>
            <a:spLocks noGrp="1"/>
          </p:cNvSpPr>
          <p:nvPr>
            <p:ph type="sldNum" sz="quarter" idx="12"/>
          </p:nvPr>
        </p:nvSpPr>
        <p:spPr/>
        <p:txBody>
          <a:bodyPr/>
          <a:lstStyle/>
          <a:p>
            <a:fld id="{87674F0A-37BA-4CE3-B1FD-DE57A7E2F2C6}" type="slidenum">
              <a:rPr lang="de-CH" smtClean="0"/>
              <a:pPr/>
              <a:t>43</a:t>
            </a:fld>
            <a:endParaRPr lang="de-CH"/>
          </a:p>
        </p:txBody>
      </p:sp>
    </p:spTree>
    <p:extLst>
      <p:ext uri="{BB962C8B-B14F-4D97-AF65-F5344CB8AC3E}">
        <p14:creationId xmlns:p14="http://schemas.microsoft.com/office/powerpoint/2010/main" val="1019951640"/>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4"/>
          <p:cNvSpPr>
            <a:spLocks noGrp="1"/>
          </p:cNvSpPr>
          <p:nvPr>
            <p:ph type="title"/>
          </p:nvPr>
        </p:nvSpPr>
        <p:spPr/>
        <p:txBody>
          <a:bodyPr>
            <a:normAutofit/>
          </a:bodyPr>
          <a:lstStyle/>
          <a:p>
            <a:r>
              <a:rPr lang="de-CH" dirty="0"/>
              <a:t>Feedbackhand: Rückblick auf die Inhalte</a:t>
            </a:r>
            <a:endParaRPr lang="de-CH" sz="1300" b="0" i="1" dirty="0">
              <a:solidFill>
                <a:srgbClr val="FF0000"/>
              </a:solidFill>
            </a:endParaRPr>
          </a:p>
        </p:txBody>
      </p:sp>
      <p:pic>
        <p:nvPicPr>
          <p:cNvPr id="4" name="Inhaltsplatzhalter 3" descr="Hand mit einfarbiger Füllung">
            <a:extLst>
              <a:ext uri="{FF2B5EF4-FFF2-40B4-BE49-F238E27FC236}">
                <a16:creationId xmlns:a16="http://schemas.microsoft.com/office/drawing/2014/main" id="{9B000C39-7E13-DC1D-3CA2-988A20C607DF}"/>
              </a:ext>
            </a:extLst>
          </p:cNvPr>
          <p:cNvPicPr>
            <a:picLocks noGrp="1" noChangeAspect="1"/>
          </p:cNvPicPr>
          <p:nvPr>
            <p:ph idx="1"/>
          </p:nvPr>
        </p:nvPicPr>
        <p:blipFill>
          <a:blip r:embed="rId3">
            <a:extLst>
              <a:ext uri="{28A0092B-C50C-407E-A947-70E740481C1C}">
                <a14:useLocalDpi xmlns:a14="http://schemas.microsoft.com/office/drawing/2010/main" val="0"/>
              </a:ext>
              <a:ext uri="{96DAC541-7B7A-43D3-8B79-37D633B846F1}">
                <asvg:svgBlip xmlns="" xmlns:asvg="http://schemas.microsoft.com/office/drawing/2016/SVG/main" r:embed="rId4"/>
              </a:ext>
            </a:extLst>
          </a:blip>
          <a:stretch>
            <a:fillRect/>
          </a:stretch>
        </p:blipFill>
        <p:spPr>
          <a:xfrm>
            <a:off x="3468052" y="2019640"/>
            <a:ext cx="4561656" cy="4561656"/>
          </a:xfrm>
        </p:spPr>
      </p:pic>
      <p:sp>
        <p:nvSpPr>
          <p:cNvPr id="2" name="Foliennummernplatzhalter 1"/>
          <p:cNvSpPr>
            <a:spLocks noGrp="1"/>
          </p:cNvSpPr>
          <p:nvPr>
            <p:ph type="sldNum" sz="quarter" idx="12"/>
          </p:nvPr>
        </p:nvSpPr>
        <p:spPr/>
        <p:txBody>
          <a:bodyPr/>
          <a:lstStyle/>
          <a:p>
            <a:fld id="{87674F0A-37BA-4CE3-B1FD-DE57A7E2F2C6}" type="slidenum">
              <a:rPr lang="de-CH" smtClean="0"/>
              <a:pPr/>
              <a:t>44</a:t>
            </a:fld>
            <a:endParaRPr lang="de-CH"/>
          </a:p>
        </p:txBody>
      </p:sp>
      <p:sp>
        <p:nvSpPr>
          <p:cNvPr id="7" name="Textfeld 6">
            <a:extLst>
              <a:ext uri="{FF2B5EF4-FFF2-40B4-BE49-F238E27FC236}">
                <a16:creationId xmlns:a16="http://schemas.microsoft.com/office/drawing/2014/main" id="{C26A8582-0B30-EDD5-524F-91CB7BB3FA30}"/>
              </a:ext>
            </a:extLst>
          </p:cNvPr>
          <p:cNvSpPr txBox="1"/>
          <p:nvPr/>
        </p:nvSpPr>
        <p:spPr>
          <a:xfrm>
            <a:off x="1703512" y="4150369"/>
            <a:ext cx="3182144" cy="430887"/>
          </a:xfrm>
          <a:prstGeom prst="rect">
            <a:avLst/>
          </a:prstGeom>
          <a:noFill/>
        </p:spPr>
        <p:txBody>
          <a:bodyPr wrap="square" rtlCol="0">
            <a:spAutoFit/>
          </a:bodyPr>
          <a:lstStyle/>
          <a:p>
            <a:r>
              <a:rPr lang="de-CH" sz="2200" dirty="0">
                <a:latin typeface="Calibri" panose="020F0502020204030204" pitchFamily="34" charset="0"/>
                <a:cs typeface="Calibri" panose="020F0502020204030204" pitchFamily="34" charset="0"/>
              </a:rPr>
              <a:t>Daumen: Das war top!</a:t>
            </a:r>
          </a:p>
        </p:txBody>
      </p:sp>
      <p:sp>
        <p:nvSpPr>
          <p:cNvPr id="8" name="Textfeld 7">
            <a:extLst>
              <a:ext uri="{FF2B5EF4-FFF2-40B4-BE49-F238E27FC236}">
                <a16:creationId xmlns:a16="http://schemas.microsoft.com/office/drawing/2014/main" id="{62E1E09D-D515-E3B7-10A2-D0FC46247496}"/>
              </a:ext>
            </a:extLst>
          </p:cNvPr>
          <p:cNvSpPr txBox="1"/>
          <p:nvPr/>
        </p:nvSpPr>
        <p:spPr>
          <a:xfrm>
            <a:off x="1664404" y="2659559"/>
            <a:ext cx="3607296" cy="769441"/>
          </a:xfrm>
          <a:prstGeom prst="rect">
            <a:avLst/>
          </a:prstGeom>
          <a:noFill/>
        </p:spPr>
        <p:txBody>
          <a:bodyPr wrap="square" rtlCol="0">
            <a:spAutoFit/>
          </a:bodyPr>
          <a:lstStyle/>
          <a:p>
            <a:r>
              <a:rPr lang="de-CH" sz="2200" dirty="0">
                <a:latin typeface="Calibri" panose="020F0502020204030204" pitchFamily="34" charset="0"/>
                <a:cs typeface="Calibri" panose="020F0502020204030204" pitchFamily="34" charset="0"/>
              </a:rPr>
              <a:t>Zeigefinger: Das müsste man besser machen!</a:t>
            </a:r>
          </a:p>
        </p:txBody>
      </p:sp>
      <p:sp>
        <p:nvSpPr>
          <p:cNvPr id="9" name="Textfeld 8">
            <a:extLst>
              <a:ext uri="{FF2B5EF4-FFF2-40B4-BE49-F238E27FC236}">
                <a16:creationId xmlns:a16="http://schemas.microsoft.com/office/drawing/2014/main" id="{78E5D7E7-B23D-0EA7-22D3-7BDCDD36A68A}"/>
              </a:ext>
            </a:extLst>
          </p:cNvPr>
          <p:cNvSpPr txBox="1"/>
          <p:nvPr/>
        </p:nvSpPr>
        <p:spPr>
          <a:xfrm>
            <a:off x="5123892" y="1609782"/>
            <a:ext cx="4104456" cy="769441"/>
          </a:xfrm>
          <a:prstGeom prst="rect">
            <a:avLst/>
          </a:prstGeom>
          <a:noFill/>
        </p:spPr>
        <p:txBody>
          <a:bodyPr wrap="square" rtlCol="0">
            <a:spAutoFit/>
          </a:bodyPr>
          <a:lstStyle/>
          <a:p>
            <a:r>
              <a:rPr lang="de-CH" sz="2200" dirty="0">
                <a:latin typeface="Calibri" panose="020F0502020204030204" pitchFamily="34" charset="0"/>
                <a:cs typeface="Calibri" panose="020F0502020204030204" pitchFamily="34" charset="0"/>
              </a:rPr>
              <a:t>Mittelfinger: Das hat mir gar nicht gepasst!</a:t>
            </a:r>
          </a:p>
        </p:txBody>
      </p:sp>
      <p:sp>
        <p:nvSpPr>
          <p:cNvPr id="10" name="Textfeld 9">
            <a:extLst>
              <a:ext uri="{FF2B5EF4-FFF2-40B4-BE49-F238E27FC236}">
                <a16:creationId xmlns:a16="http://schemas.microsoft.com/office/drawing/2014/main" id="{C11CF8D3-659F-EAF8-E8AD-E205ADB9F5F1}"/>
              </a:ext>
            </a:extLst>
          </p:cNvPr>
          <p:cNvSpPr txBox="1"/>
          <p:nvPr/>
        </p:nvSpPr>
        <p:spPr>
          <a:xfrm>
            <a:off x="6528048" y="2494057"/>
            <a:ext cx="4104456" cy="430887"/>
          </a:xfrm>
          <a:prstGeom prst="rect">
            <a:avLst/>
          </a:prstGeom>
          <a:noFill/>
        </p:spPr>
        <p:txBody>
          <a:bodyPr wrap="square" rtlCol="0">
            <a:spAutoFit/>
          </a:bodyPr>
          <a:lstStyle/>
          <a:p>
            <a:r>
              <a:rPr lang="de-CH" sz="2200" dirty="0">
                <a:latin typeface="Calibri" panose="020F0502020204030204" pitchFamily="34" charset="0"/>
                <a:cs typeface="Calibri" panose="020F0502020204030204" pitchFamily="34" charset="0"/>
              </a:rPr>
              <a:t>Ringfinger: Das nehme ich mit</a:t>
            </a:r>
          </a:p>
        </p:txBody>
      </p:sp>
      <p:sp>
        <p:nvSpPr>
          <p:cNvPr id="11" name="Textfeld 10">
            <a:extLst>
              <a:ext uri="{FF2B5EF4-FFF2-40B4-BE49-F238E27FC236}">
                <a16:creationId xmlns:a16="http://schemas.microsoft.com/office/drawing/2014/main" id="{AA78A753-DD19-3A32-0554-7C0B6033F299}"/>
              </a:ext>
            </a:extLst>
          </p:cNvPr>
          <p:cNvSpPr txBox="1"/>
          <p:nvPr/>
        </p:nvSpPr>
        <p:spPr>
          <a:xfrm>
            <a:off x="7145163" y="3596371"/>
            <a:ext cx="4104456" cy="769441"/>
          </a:xfrm>
          <a:prstGeom prst="rect">
            <a:avLst/>
          </a:prstGeom>
          <a:noFill/>
        </p:spPr>
        <p:txBody>
          <a:bodyPr wrap="square" rtlCol="0">
            <a:spAutoFit/>
          </a:bodyPr>
          <a:lstStyle/>
          <a:p>
            <a:r>
              <a:rPr lang="de-CH" sz="2200" dirty="0">
                <a:latin typeface="Calibri" panose="020F0502020204030204" pitchFamily="34" charset="0"/>
                <a:cs typeface="Calibri" panose="020F0502020204030204" pitchFamily="34" charset="0"/>
              </a:rPr>
              <a:t>Kleiner Finger: Das kam mir zu kurz</a:t>
            </a:r>
          </a:p>
        </p:txBody>
      </p:sp>
    </p:spTree>
    <p:extLst>
      <p:ext uri="{BB962C8B-B14F-4D97-AF65-F5344CB8AC3E}">
        <p14:creationId xmlns:p14="http://schemas.microsoft.com/office/powerpoint/2010/main" val="3074313842"/>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4"/>
          <p:cNvSpPr>
            <a:spLocks noGrp="1"/>
          </p:cNvSpPr>
          <p:nvPr>
            <p:ph type="title"/>
          </p:nvPr>
        </p:nvSpPr>
        <p:spPr/>
        <p:txBody>
          <a:bodyPr>
            <a:normAutofit/>
          </a:bodyPr>
          <a:lstStyle/>
          <a:p>
            <a:r>
              <a:rPr lang="de-CH" dirty="0"/>
              <a:t>üK-Kompetenznachweis 2</a:t>
            </a:r>
            <a:endParaRPr lang="de-CH" sz="1300" b="0" i="1" dirty="0">
              <a:solidFill>
                <a:srgbClr val="FF0000"/>
              </a:solidFill>
            </a:endParaRPr>
          </a:p>
        </p:txBody>
      </p:sp>
      <p:sp>
        <p:nvSpPr>
          <p:cNvPr id="6" name="Inhaltsplatzhalter 5"/>
          <p:cNvSpPr>
            <a:spLocks noGrp="1"/>
          </p:cNvSpPr>
          <p:nvPr>
            <p:ph idx="1"/>
          </p:nvPr>
        </p:nvSpPr>
        <p:spPr/>
        <p:txBody>
          <a:bodyPr/>
          <a:lstStyle/>
          <a:p>
            <a:r>
              <a:rPr lang="de-CH" dirty="0"/>
              <a:t>Lösen Sie den E-Test bis zum vorgegebenen Datum.</a:t>
            </a:r>
          </a:p>
          <a:p>
            <a:r>
              <a:rPr lang="de-CH" dirty="0"/>
              <a:t>Geben Sie den üK-Transferauftrag 2 ab.</a:t>
            </a:r>
          </a:p>
        </p:txBody>
      </p:sp>
      <p:sp>
        <p:nvSpPr>
          <p:cNvPr id="2" name="Foliennummernplatzhalter 1"/>
          <p:cNvSpPr>
            <a:spLocks noGrp="1"/>
          </p:cNvSpPr>
          <p:nvPr>
            <p:ph type="sldNum" sz="quarter" idx="12"/>
          </p:nvPr>
        </p:nvSpPr>
        <p:spPr/>
        <p:txBody>
          <a:bodyPr/>
          <a:lstStyle/>
          <a:p>
            <a:fld id="{87674F0A-37BA-4CE3-B1FD-DE57A7E2F2C6}" type="slidenum">
              <a:rPr lang="de-CH" smtClean="0"/>
              <a:pPr/>
              <a:t>45</a:t>
            </a:fld>
            <a:endParaRPr lang="de-CH"/>
          </a:p>
        </p:txBody>
      </p:sp>
    </p:spTree>
    <p:extLst>
      <p:ext uri="{BB962C8B-B14F-4D97-AF65-F5344CB8AC3E}">
        <p14:creationId xmlns:p14="http://schemas.microsoft.com/office/powerpoint/2010/main" val="2375123388"/>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DBE0097-9B92-9232-A88B-9ADE119343EC}"/>
              </a:ext>
            </a:extLst>
          </p:cNvPr>
          <p:cNvSpPr>
            <a:spLocks noGrp="1"/>
          </p:cNvSpPr>
          <p:nvPr>
            <p:ph type="title"/>
          </p:nvPr>
        </p:nvSpPr>
        <p:spPr/>
        <p:txBody>
          <a:bodyPr/>
          <a:lstStyle/>
          <a:p>
            <a:r>
              <a:rPr lang="de-CH" dirty="0"/>
              <a:t>Ausblick</a:t>
            </a:r>
          </a:p>
        </p:txBody>
      </p:sp>
      <p:sp>
        <p:nvSpPr>
          <p:cNvPr id="3" name="Inhaltsplatzhalter 2">
            <a:extLst>
              <a:ext uri="{FF2B5EF4-FFF2-40B4-BE49-F238E27FC236}">
                <a16:creationId xmlns:a16="http://schemas.microsoft.com/office/drawing/2014/main" id="{15D81702-EA7D-EBB5-4C40-E5F6B6964F0D}"/>
              </a:ext>
            </a:extLst>
          </p:cNvPr>
          <p:cNvSpPr>
            <a:spLocks noGrp="1"/>
          </p:cNvSpPr>
          <p:nvPr>
            <p:ph idx="1"/>
          </p:nvPr>
        </p:nvSpPr>
        <p:spPr/>
        <p:txBody>
          <a:bodyPr/>
          <a:lstStyle/>
          <a:p>
            <a:r>
              <a:rPr lang="de-CH" dirty="0"/>
              <a:t>Im kommenden üK-Block setzen Sie sich mit dem Stand Ihrer betrieblichen Ausbildung auseinander, bereiten sich aufs QV vor und schliessen die üK ab.</a:t>
            </a:r>
          </a:p>
          <a:p>
            <a:endParaRPr lang="de-CH" dirty="0"/>
          </a:p>
          <a:p>
            <a:r>
              <a:rPr lang="de-CH" dirty="0"/>
              <a:t>Lösen Sie den dazugehörigen Vorbereitungsauftrag frühzeitig. </a:t>
            </a:r>
          </a:p>
          <a:p>
            <a:endParaRPr lang="de-CH" dirty="0"/>
          </a:p>
        </p:txBody>
      </p:sp>
      <p:sp>
        <p:nvSpPr>
          <p:cNvPr id="4" name="Foliennummernplatzhalter 3">
            <a:extLst>
              <a:ext uri="{FF2B5EF4-FFF2-40B4-BE49-F238E27FC236}">
                <a16:creationId xmlns:a16="http://schemas.microsoft.com/office/drawing/2014/main" id="{B7DCDB4A-BDC4-4771-80CB-11FE052428F5}"/>
              </a:ext>
            </a:extLst>
          </p:cNvPr>
          <p:cNvSpPr>
            <a:spLocks noGrp="1"/>
          </p:cNvSpPr>
          <p:nvPr>
            <p:ph type="sldNum" sz="quarter" idx="12"/>
          </p:nvPr>
        </p:nvSpPr>
        <p:spPr/>
        <p:txBody>
          <a:bodyPr/>
          <a:lstStyle/>
          <a:p>
            <a:fld id="{87674F0A-37BA-4CE3-B1FD-DE57A7E2F2C6}" type="slidenum">
              <a:rPr lang="de-CH" smtClean="0"/>
              <a:pPr/>
              <a:t>46</a:t>
            </a:fld>
            <a:endParaRPr lang="de-CH" dirty="0"/>
          </a:p>
        </p:txBody>
      </p:sp>
    </p:spTree>
    <p:extLst>
      <p:ext uri="{BB962C8B-B14F-4D97-AF65-F5344CB8AC3E}">
        <p14:creationId xmlns:p14="http://schemas.microsoft.com/office/powerpoint/2010/main" val="14193692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4"/>
          <p:cNvSpPr>
            <a:spLocks noGrp="1"/>
          </p:cNvSpPr>
          <p:nvPr>
            <p:ph type="title"/>
          </p:nvPr>
        </p:nvSpPr>
        <p:spPr/>
        <p:txBody>
          <a:bodyPr>
            <a:normAutofit/>
          </a:bodyPr>
          <a:lstStyle/>
          <a:p>
            <a:r>
              <a:rPr lang="de-CH" dirty="0"/>
              <a:t>Warum ist das wichtig?</a:t>
            </a:r>
          </a:p>
        </p:txBody>
      </p:sp>
      <p:sp>
        <p:nvSpPr>
          <p:cNvPr id="6" name="Inhaltsplatzhalter 5"/>
          <p:cNvSpPr>
            <a:spLocks noGrp="1"/>
          </p:cNvSpPr>
          <p:nvPr>
            <p:ph idx="1"/>
          </p:nvPr>
        </p:nvSpPr>
        <p:spPr/>
        <p:txBody>
          <a:bodyPr/>
          <a:lstStyle/>
          <a:p>
            <a:r>
              <a:rPr lang="de-CH" dirty="0"/>
              <a:t>Sie repräsentieren Ihren Lehrbetrieb gegen innen und aussen. Hierfür ist es notwendig, dass Sie sich in Ihrer Funktion gekonnt bewegen können.</a:t>
            </a:r>
          </a:p>
          <a:p>
            <a:r>
              <a:rPr lang="de-CH" dirty="0"/>
              <a:t>Nur wenn Sie Ihre Aufgaben (bzw. die Ihres Lehrbetriebs) kennen, können Sie Ihre Aufgaben verantwortungsvoll wahrnehmen.</a:t>
            </a:r>
          </a:p>
          <a:p>
            <a:r>
              <a:rPr lang="de-CH" dirty="0"/>
              <a:t>Ihre Arbeit auf der öffentlichen Verwaltung ist stark durch Einflüsse von aussen beeinflusst. Indem Sie diese Wirkmechanismen verstehen, können Sie gezielter und genauer arbeiten.</a:t>
            </a:r>
            <a:endParaRPr lang="de-CH" dirty="0">
              <a:highlight>
                <a:srgbClr val="FFFF00"/>
              </a:highlight>
            </a:endParaRPr>
          </a:p>
        </p:txBody>
      </p:sp>
      <p:sp>
        <p:nvSpPr>
          <p:cNvPr id="2" name="Foliennummernplatzhalter 1"/>
          <p:cNvSpPr>
            <a:spLocks noGrp="1"/>
          </p:cNvSpPr>
          <p:nvPr>
            <p:ph type="sldNum" sz="quarter" idx="12"/>
          </p:nvPr>
        </p:nvSpPr>
        <p:spPr/>
        <p:txBody>
          <a:bodyPr/>
          <a:lstStyle/>
          <a:p>
            <a:fld id="{87674F0A-37BA-4CE3-B1FD-DE57A7E2F2C6}" type="slidenum">
              <a:rPr lang="de-CH" smtClean="0"/>
              <a:pPr/>
              <a:t>5</a:t>
            </a:fld>
            <a:endParaRPr lang="de-CH"/>
          </a:p>
        </p:txBody>
      </p:sp>
      <p:pic>
        <p:nvPicPr>
          <p:cNvPr id="9" name="Inhaltsplatzhalter 3">
            <a:extLst>
              <a:ext uri="{FF2B5EF4-FFF2-40B4-BE49-F238E27FC236}">
                <a16:creationId xmlns:a16="http://schemas.microsoft.com/office/drawing/2014/main" id="{7EB90F81-DECD-4C44-81D3-56C69A64B067}"/>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 xmlns:asvg="http://schemas.microsoft.com/office/drawing/2016/SVG/main" r:embed="rId3"/>
              </a:ext>
            </a:extLst>
          </a:blip>
          <a:srcRect/>
          <a:stretch/>
        </p:blipFill>
        <p:spPr>
          <a:xfrm rot="1800000">
            <a:off x="47328" y="4390177"/>
            <a:ext cx="1724654" cy="2299539"/>
          </a:xfrm>
          <a:prstGeom prst="rect">
            <a:avLst/>
          </a:prstGeom>
        </p:spPr>
      </p:pic>
    </p:spTree>
    <p:extLst>
      <p:ext uri="{BB962C8B-B14F-4D97-AF65-F5344CB8AC3E}">
        <p14:creationId xmlns:p14="http://schemas.microsoft.com/office/powerpoint/2010/main" val="28332688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elle 3">
            <a:extLst>
              <a:ext uri="{FF2B5EF4-FFF2-40B4-BE49-F238E27FC236}">
                <a16:creationId xmlns:a16="http://schemas.microsoft.com/office/drawing/2014/main" id="{EFD07BE9-19CC-4447-B563-7711F9B5D74F}"/>
              </a:ext>
            </a:extLst>
          </p:cNvPr>
          <p:cNvGraphicFramePr>
            <a:graphicFrameLocks noGrp="1"/>
          </p:cNvGraphicFramePr>
          <p:nvPr>
            <p:extLst>
              <p:ext uri="{D42A27DB-BD31-4B8C-83A1-F6EECF244321}">
                <p14:modId xmlns:p14="http://schemas.microsoft.com/office/powerpoint/2010/main" val="3195044521"/>
              </p:ext>
            </p:extLst>
          </p:nvPr>
        </p:nvGraphicFramePr>
        <p:xfrm>
          <a:off x="609600" y="1600200"/>
          <a:ext cx="10972800" cy="4114800"/>
        </p:xfrm>
        <a:graphic>
          <a:graphicData uri="http://schemas.openxmlformats.org/drawingml/2006/table">
            <a:tbl>
              <a:tblPr firstRow="1" bandRow="1">
                <a:tableStyleId>{69012ECD-51FC-41F1-AA8D-1B2483CD663E}</a:tableStyleId>
              </a:tblPr>
              <a:tblGrid>
                <a:gridCol w="9158808">
                  <a:extLst>
                    <a:ext uri="{9D8B030D-6E8A-4147-A177-3AD203B41FA5}">
                      <a16:colId xmlns:a16="http://schemas.microsoft.com/office/drawing/2014/main" val="2271042814"/>
                    </a:ext>
                  </a:extLst>
                </a:gridCol>
                <a:gridCol w="1813992">
                  <a:extLst>
                    <a:ext uri="{9D8B030D-6E8A-4147-A177-3AD203B41FA5}">
                      <a16:colId xmlns:a16="http://schemas.microsoft.com/office/drawing/2014/main" val="3558582726"/>
                    </a:ext>
                  </a:extLst>
                </a:gridCol>
              </a:tblGrid>
              <a:tr h="400000">
                <a:tc>
                  <a:txBody>
                    <a:bodyPr/>
                    <a:lstStyle/>
                    <a:p>
                      <a:r>
                        <a:rPr kumimoji="0" lang="de-CH" sz="2400" b="1" i="0" u="none" strike="noStrike" kern="1200" cap="none" spc="0" normalizeH="0" baseline="0" noProof="0">
                          <a:ln>
                            <a:noFill/>
                          </a:ln>
                          <a:solidFill>
                            <a:schemeClr val="tx1"/>
                          </a:solidFill>
                          <a:effectLst/>
                          <a:uLnTx/>
                          <a:uFillTx/>
                          <a:latin typeface="Calibri" panose="020F0502020204030204" pitchFamily="34" charset="0"/>
                          <a:ea typeface="+mn-ea"/>
                          <a:cs typeface="Calibri" panose="020F0502020204030204" pitchFamily="34" charset="0"/>
                        </a:rPr>
                        <a:t>Einstieg</a:t>
                      </a:r>
                      <a:endParaRPr lang="de-CH" sz="2400" b="1">
                        <a:solidFill>
                          <a:schemeClr val="tx1"/>
                        </a:solidFill>
                        <a:latin typeface="Calibri" panose="020F0502020204030204" pitchFamily="34" charset="0"/>
                        <a:cs typeface="Calibri" panose="020F0502020204030204" pitchFamily="34" charset="0"/>
                      </a:endParaRPr>
                    </a:p>
                  </a:txBody>
                  <a:tcPr>
                    <a:lnL w="9525" cap="flat" cmpd="sng" algn="ctr">
                      <a:noFill/>
                      <a:prstDash val="solid"/>
                    </a:lnL>
                    <a:lnR w="12700" cap="flat" cmpd="sng" algn="ctr">
                      <a:noFill/>
                      <a:prstDash val="solid"/>
                      <a:round/>
                      <a:headEnd type="none" w="med" len="med"/>
                      <a:tailEnd type="none" w="med" len="med"/>
                    </a:lnR>
                    <a:lnT w="9525" cap="flat" cmpd="sng" algn="ctr">
                      <a:noFill/>
                      <a:prstDash val="solid"/>
                    </a:lnT>
                    <a:lnB w="12700" cap="flat" cmpd="sng" algn="ctr">
                      <a:solidFill>
                        <a:srgbClr val="0082CA"/>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r>
                        <a:rPr lang="de-CH" sz="2400" b="1" dirty="0">
                          <a:solidFill>
                            <a:schemeClr val="tx1"/>
                          </a:solidFill>
                          <a:latin typeface="Calibri" panose="020F0502020204030204" pitchFamily="34" charset="0"/>
                          <a:cs typeface="Calibri" panose="020F0502020204030204" pitchFamily="34" charset="0"/>
                        </a:rPr>
                        <a:t>08.30</a:t>
                      </a:r>
                    </a:p>
                  </a:txBody>
                  <a:tcPr>
                    <a:lnL w="12700" cap="flat" cmpd="sng" algn="ctr">
                      <a:noFill/>
                      <a:prstDash val="solid"/>
                      <a:round/>
                      <a:headEnd type="none" w="med" len="med"/>
                      <a:tailEnd type="none" w="med" len="med"/>
                    </a:lnL>
                    <a:lnR w="9525" cap="flat" cmpd="sng" algn="ctr">
                      <a:noFill/>
                      <a:prstDash val="solid"/>
                    </a:lnR>
                    <a:lnT w="9525" cap="flat" cmpd="sng" algn="ctr">
                      <a:noFill/>
                      <a:prstDash val="solid"/>
                    </a:lnT>
                    <a:lnB w="12700" cap="flat" cmpd="sng" algn="ctr">
                      <a:solidFill>
                        <a:srgbClr val="0082CA"/>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45179410"/>
                  </a:ext>
                </a:extLst>
              </a:tr>
              <a:tr h="400000">
                <a:tc>
                  <a:txBody>
                    <a:bodyPr/>
                    <a:lstStyle/>
                    <a:p>
                      <a:r>
                        <a:rPr kumimoji="0" lang="de-CH" sz="24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Block 1: Verwaltungsaufbau verstehen</a:t>
                      </a:r>
                      <a:endParaRPr lang="de-CH" sz="2400" dirty="0">
                        <a:solidFill>
                          <a:schemeClr val="tx1"/>
                        </a:solidFill>
                        <a:latin typeface="Calibri" panose="020F0502020204030204" pitchFamily="34" charset="0"/>
                        <a:cs typeface="Calibri" panose="020F0502020204030204" pitchFamily="34" charset="0"/>
                      </a:endParaRPr>
                    </a:p>
                  </a:txBody>
                  <a:tcPr>
                    <a:lnL w="9525" cap="flat" cmpd="sng" algn="ctr">
                      <a:noFill/>
                      <a:prstDash val="solid"/>
                    </a:lnL>
                    <a:lnR w="12700" cap="flat" cmpd="sng" algn="ctr">
                      <a:noFill/>
                      <a:prstDash val="solid"/>
                      <a:round/>
                      <a:headEnd type="none" w="med" len="med"/>
                      <a:tailEnd type="none" w="med" len="med"/>
                    </a:lnR>
                    <a:lnT w="12700" cap="flat" cmpd="sng" algn="ctr">
                      <a:solidFill>
                        <a:srgbClr val="0082CA"/>
                      </a:solidFill>
                      <a:prstDash val="solid"/>
                      <a:round/>
                      <a:headEnd type="none" w="med" len="med"/>
                      <a:tailEnd type="none" w="med" len="med"/>
                    </a:lnT>
                    <a:lnB w="12700" cap="flat" cmpd="sng" algn="ctr">
                      <a:solidFill>
                        <a:srgbClr val="0082CA"/>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a:endParaRPr lang="de-CH" sz="2400" dirty="0">
                        <a:solidFill>
                          <a:schemeClr val="tx1"/>
                        </a:solidFill>
                        <a:latin typeface="Calibri" panose="020F0502020204030204" pitchFamily="34" charset="0"/>
                        <a:cs typeface="Calibri" panose="020F0502020204030204" pitchFamily="34" charset="0"/>
                      </a:endParaRPr>
                    </a:p>
                  </a:txBody>
                  <a:tcPr>
                    <a:lnL w="12700" cap="flat" cmpd="sng" algn="ctr">
                      <a:noFill/>
                      <a:prstDash val="solid"/>
                      <a:round/>
                      <a:headEnd type="none" w="med" len="med"/>
                      <a:tailEnd type="none" w="med" len="med"/>
                    </a:lnL>
                    <a:lnR w="9525" cap="flat" cmpd="sng" algn="ctr">
                      <a:noFill/>
                      <a:prstDash val="solid"/>
                    </a:lnR>
                    <a:lnT w="12700" cap="flat" cmpd="sng" algn="ctr">
                      <a:solidFill>
                        <a:srgbClr val="0082CA"/>
                      </a:solidFill>
                      <a:prstDash val="solid"/>
                      <a:round/>
                      <a:headEnd type="none" w="med" len="med"/>
                      <a:tailEnd type="none" w="med" len="med"/>
                    </a:lnT>
                    <a:lnB w="12700" cap="flat" cmpd="sng" algn="ctr">
                      <a:solidFill>
                        <a:srgbClr val="0082CA"/>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81717167"/>
                  </a:ext>
                </a:extLst>
              </a:tr>
              <a:tr h="400000">
                <a:tc>
                  <a:txBody>
                    <a:bodyPr/>
                    <a:lstStyle/>
                    <a:p>
                      <a:r>
                        <a:rPr lang="de-CH" sz="2400" b="1" dirty="0">
                          <a:solidFill>
                            <a:schemeClr val="tx1"/>
                          </a:solidFill>
                          <a:latin typeface="Calibri" panose="020F0502020204030204" pitchFamily="34" charset="0"/>
                          <a:cs typeface="Calibri" panose="020F0502020204030204" pitchFamily="34" charset="0"/>
                        </a:rPr>
                        <a:t>Pause</a:t>
                      </a:r>
                    </a:p>
                  </a:txBody>
                  <a:tcPr>
                    <a:lnL w="9525" cap="flat" cmpd="sng" algn="ctr">
                      <a:noFill/>
                      <a:prstDash val="solid"/>
                    </a:lnL>
                    <a:lnR w="12700" cap="flat" cmpd="sng" algn="ctr">
                      <a:noFill/>
                      <a:prstDash val="solid"/>
                      <a:round/>
                      <a:headEnd type="none" w="med" len="med"/>
                      <a:tailEnd type="none" w="med" len="med"/>
                    </a:lnR>
                    <a:lnT w="12700" cap="flat" cmpd="sng" algn="ctr">
                      <a:solidFill>
                        <a:srgbClr val="0082CA"/>
                      </a:solidFill>
                      <a:prstDash val="solid"/>
                      <a:round/>
                      <a:headEnd type="none" w="med" len="med"/>
                      <a:tailEnd type="none" w="med" len="med"/>
                    </a:lnT>
                    <a:lnB w="12700" cap="flat" cmpd="sng" algn="ctr">
                      <a:solidFill>
                        <a:srgbClr val="0082CA"/>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CH" sz="2400" b="1" dirty="0">
                          <a:solidFill>
                            <a:schemeClr val="tx1"/>
                          </a:solidFill>
                          <a:latin typeface="Calibri" panose="020F0502020204030204" pitchFamily="34" charset="0"/>
                          <a:cs typeface="Calibri" panose="020F0502020204030204" pitchFamily="34" charset="0"/>
                        </a:rPr>
                        <a:t>10.10</a:t>
                      </a:r>
                    </a:p>
                  </a:txBody>
                  <a:tcPr>
                    <a:lnL w="12700" cap="flat" cmpd="sng" algn="ctr">
                      <a:noFill/>
                      <a:prstDash val="solid"/>
                      <a:round/>
                      <a:headEnd type="none" w="med" len="med"/>
                      <a:tailEnd type="none" w="med" len="med"/>
                    </a:lnL>
                    <a:lnR w="9525" cap="flat" cmpd="sng" algn="ctr">
                      <a:noFill/>
                      <a:prstDash val="solid"/>
                    </a:lnR>
                    <a:lnT w="12700" cap="flat" cmpd="sng" algn="ctr">
                      <a:solidFill>
                        <a:srgbClr val="0082CA"/>
                      </a:solidFill>
                      <a:prstDash val="solid"/>
                      <a:round/>
                      <a:headEnd type="none" w="med" len="med"/>
                      <a:tailEnd type="none" w="med" len="med"/>
                    </a:lnT>
                    <a:lnB w="12700" cap="flat" cmpd="sng" algn="ctr">
                      <a:solidFill>
                        <a:srgbClr val="0082CA"/>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585481263"/>
                  </a:ext>
                </a:extLst>
              </a:tr>
              <a:tr h="400000">
                <a:tc>
                  <a:txBody>
                    <a:bodyPr/>
                    <a:lstStyle/>
                    <a:p>
                      <a:r>
                        <a:rPr kumimoji="0" lang="de-CH" sz="24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Fortsetzung Block 1</a:t>
                      </a:r>
                      <a:endParaRPr lang="de-CH" sz="2400" dirty="0">
                        <a:solidFill>
                          <a:schemeClr val="tx1"/>
                        </a:solidFill>
                        <a:latin typeface="Calibri" panose="020F0502020204030204" pitchFamily="34" charset="0"/>
                        <a:cs typeface="Calibri" panose="020F0502020204030204" pitchFamily="34" charset="0"/>
                      </a:endParaRPr>
                    </a:p>
                  </a:txBody>
                  <a:tcPr>
                    <a:lnL w="9525" cap="flat" cmpd="sng" algn="ctr">
                      <a:noFill/>
                      <a:prstDash val="solid"/>
                    </a:lnL>
                    <a:lnR w="12700" cap="flat" cmpd="sng" algn="ctr">
                      <a:noFill/>
                      <a:prstDash val="solid"/>
                      <a:round/>
                      <a:headEnd type="none" w="med" len="med"/>
                      <a:tailEnd type="none" w="med" len="med"/>
                    </a:lnR>
                    <a:lnT w="12700" cap="flat" cmpd="sng" algn="ctr">
                      <a:solidFill>
                        <a:srgbClr val="0082CA"/>
                      </a:solidFill>
                      <a:prstDash val="solid"/>
                      <a:round/>
                      <a:headEnd type="none" w="med" len="med"/>
                      <a:tailEnd type="none" w="med" len="med"/>
                    </a:lnT>
                    <a:lnB w="12700" cap="flat" cmpd="sng" algn="ctr">
                      <a:solidFill>
                        <a:srgbClr val="0082CA"/>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de-CH" sz="2400" dirty="0">
                        <a:solidFill>
                          <a:schemeClr val="tx1"/>
                        </a:solidFill>
                        <a:latin typeface="Calibri" panose="020F0502020204030204" pitchFamily="34" charset="0"/>
                        <a:cs typeface="Calibri" panose="020F0502020204030204" pitchFamily="34" charset="0"/>
                      </a:endParaRPr>
                    </a:p>
                  </a:txBody>
                  <a:tcPr>
                    <a:lnL w="12700" cap="flat" cmpd="sng" algn="ctr">
                      <a:noFill/>
                      <a:prstDash val="solid"/>
                      <a:round/>
                      <a:headEnd type="none" w="med" len="med"/>
                      <a:tailEnd type="none" w="med" len="med"/>
                    </a:lnL>
                    <a:lnR w="9525" cap="flat" cmpd="sng" algn="ctr">
                      <a:noFill/>
                      <a:prstDash val="solid"/>
                    </a:lnR>
                    <a:lnT w="12700" cap="flat" cmpd="sng" algn="ctr">
                      <a:solidFill>
                        <a:srgbClr val="0082CA"/>
                      </a:solidFill>
                      <a:prstDash val="solid"/>
                      <a:round/>
                      <a:headEnd type="none" w="med" len="med"/>
                      <a:tailEnd type="none" w="med" len="med"/>
                    </a:lnT>
                    <a:lnB w="12700" cap="flat" cmpd="sng" algn="ctr">
                      <a:solidFill>
                        <a:srgbClr val="0082CA"/>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926797691"/>
                  </a:ext>
                </a:extLst>
              </a:tr>
              <a:tr h="400000">
                <a:tc>
                  <a:txBody>
                    <a:bodyPr/>
                    <a:lstStyle/>
                    <a:p>
                      <a:r>
                        <a:rPr lang="de-CH" sz="2400" b="1" dirty="0">
                          <a:solidFill>
                            <a:schemeClr val="tx1"/>
                          </a:solidFill>
                          <a:latin typeface="Calibri" panose="020F0502020204030204" pitchFamily="34" charset="0"/>
                          <a:cs typeface="Calibri" panose="020F0502020204030204" pitchFamily="34" charset="0"/>
                        </a:rPr>
                        <a:t>Mittagspause</a:t>
                      </a:r>
                    </a:p>
                  </a:txBody>
                  <a:tcPr>
                    <a:lnL w="9525" cap="flat" cmpd="sng" algn="ctr">
                      <a:noFill/>
                      <a:prstDash val="solid"/>
                    </a:lnL>
                    <a:lnR w="12700" cap="flat" cmpd="sng" algn="ctr">
                      <a:noFill/>
                      <a:prstDash val="solid"/>
                      <a:round/>
                      <a:headEnd type="none" w="med" len="med"/>
                      <a:tailEnd type="none" w="med" len="med"/>
                    </a:lnR>
                    <a:lnT w="12700" cap="flat" cmpd="sng" algn="ctr">
                      <a:solidFill>
                        <a:srgbClr val="0082CA"/>
                      </a:solidFill>
                      <a:prstDash val="solid"/>
                      <a:round/>
                      <a:headEnd type="none" w="med" len="med"/>
                      <a:tailEnd type="none" w="med" len="med"/>
                    </a:lnT>
                    <a:lnB w="12700" cap="flat" cmpd="sng" algn="ctr">
                      <a:solidFill>
                        <a:srgbClr val="0082CA"/>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a:r>
                        <a:rPr lang="de-CH" sz="2400" b="1" dirty="0">
                          <a:solidFill>
                            <a:schemeClr val="tx1"/>
                          </a:solidFill>
                          <a:latin typeface="Calibri" panose="020F0502020204030204" pitchFamily="34" charset="0"/>
                          <a:cs typeface="Calibri" panose="020F0502020204030204" pitchFamily="34" charset="0"/>
                        </a:rPr>
                        <a:t>11.55</a:t>
                      </a:r>
                    </a:p>
                  </a:txBody>
                  <a:tcPr>
                    <a:lnL w="12700" cap="flat" cmpd="sng" algn="ctr">
                      <a:noFill/>
                      <a:prstDash val="solid"/>
                      <a:round/>
                      <a:headEnd type="none" w="med" len="med"/>
                      <a:tailEnd type="none" w="med" len="med"/>
                    </a:lnL>
                    <a:lnR w="9525" cap="flat" cmpd="sng" algn="ctr">
                      <a:noFill/>
                      <a:prstDash val="solid"/>
                    </a:lnR>
                    <a:lnT w="12700" cap="flat" cmpd="sng" algn="ctr">
                      <a:solidFill>
                        <a:srgbClr val="0082CA"/>
                      </a:solidFill>
                      <a:prstDash val="solid"/>
                      <a:round/>
                      <a:headEnd type="none" w="med" len="med"/>
                      <a:tailEnd type="none" w="med" len="med"/>
                    </a:lnT>
                    <a:lnB w="12700" cap="flat" cmpd="sng" algn="ctr">
                      <a:solidFill>
                        <a:srgbClr val="0082CA"/>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982411357"/>
                  </a:ext>
                </a:extLst>
              </a:tr>
              <a:tr h="400000">
                <a:tc>
                  <a:txBody>
                    <a:bodyPr/>
                    <a:lstStyle/>
                    <a:p>
                      <a:r>
                        <a:rPr lang="de-CH" sz="2400" dirty="0">
                          <a:solidFill>
                            <a:schemeClr val="tx1"/>
                          </a:solidFill>
                          <a:latin typeface="Calibri" panose="020F0502020204030204" pitchFamily="34" charset="0"/>
                          <a:cs typeface="Calibri" panose="020F0502020204030204" pitchFamily="34" charset="0"/>
                        </a:rPr>
                        <a:t>Block 2: Einflüsse auf die öffentliche Verwaltung </a:t>
                      </a:r>
                    </a:p>
                  </a:txBody>
                  <a:tcPr>
                    <a:lnL w="9525" cap="flat" cmpd="sng" algn="ctr">
                      <a:noFill/>
                      <a:prstDash val="solid"/>
                    </a:lnL>
                    <a:lnR w="12700" cap="flat" cmpd="sng" algn="ctr">
                      <a:noFill/>
                      <a:prstDash val="solid"/>
                      <a:round/>
                      <a:headEnd type="none" w="med" len="med"/>
                      <a:tailEnd type="none" w="med" len="med"/>
                    </a:lnR>
                    <a:lnT w="12700" cap="flat" cmpd="sng" algn="ctr">
                      <a:solidFill>
                        <a:srgbClr val="0082CA"/>
                      </a:solidFill>
                      <a:prstDash val="solid"/>
                      <a:round/>
                      <a:headEnd type="none" w="med" len="med"/>
                      <a:tailEnd type="none" w="med" len="med"/>
                    </a:lnT>
                    <a:lnB w="12700" cap="flat" cmpd="sng" algn="ctr">
                      <a:solidFill>
                        <a:srgbClr val="0082CA"/>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a:endParaRPr lang="de-CH" sz="2400" dirty="0">
                        <a:solidFill>
                          <a:schemeClr val="tx1"/>
                        </a:solidFill>
                        <a:latin typeface="Calibri" panose="020F0502020204030204" pitchFamily="34" charset="0"/>
                        <a:cs typeface="Calibri" panose="020F0502020204030204" pitchFamily="34" charset="0"/>
                      </a:endParaRPr>
                    </a:p>
                  </a:txBody>
                  <a:tcPr>
                    <a:lnL w="12700" cap="flat" cmpd="sng" algn="ctr">
                      <a:noFill/>
                      <a:prstDash val="solid"/>
                      <a:round/>
                      <a:headEnd type="none" w="med" len="med"/>
                      <a:tailEnd type="none" w="med" len="med"/>
                    </a:lnL>
                    <a:lnR w="9525" cap="flat" cmpd="sng" algn="ctr">
                      <a:noFill/>
                      <a:prstDash val="solid"/>
                    </a:lnR>
                    <a:lnT w="12700" cap="flat" cmpd="sng" algn="ctr">
                      <a:solidFill>
                        <a:srgbClr val="0082CA"/>
                      </a:solidFill>
                      <a:prstDash val="solid"/>
                      <a:round/>
                      <a:headEnd type="none" w="med" len="med"/>
                      <a:tailEnd type="none" w="med" len="med"/>
                    </a:lnT>
                    <a:lnB w="12700" cap="flat" cmpd="sng" algn="ctr">
                      <a:solidFill>
                        <a:srgbClr val="0082CA"/>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957467015"/>
                  </a:ext>
                </a:extLst>
              </a:tr>
              <a:tr h="400000">
                <a:tc>
                  <a:txBody>
                    <a:bodyPr/>
                    <a:lstStyle/>
                    <a:p>
                      <a:r>
                        <a:rPr lang="de-CH" sz="2400" b="1" dirty="0">
                          <a:solidFill>
                            <a:schemeClr val="tx1"/>
                          </a:solidFill>
                          <a:latin typeface="Calibri" panose="020F0502020204030204" pitchFamily="34" charset="0"/>
                          <a:cs typeface="Calibri" panose="020F0502020204030204" pitchFamily="34" charset="0"/>
                        </a:rPr>
                        <a:t>Pause</a:t>
                      </a:r>
                    </a:p>
                  </a:txBody>
                  <a:tcPr>
                    <a:lnL w="9525" cap="flat" cmpd="sng" algn="ctr">
                      <a:noFill/>
                      <a:prstDash val="solid"/>
                    </a:lnL>
                    <a:lnR w="12700" cap="flat" cmpd="sng" algn="ctr">
                      <a:noFill/>
                      <a:prstDash val="solid"/>
                      <a:round/>
                      <a:headEnd type="none" w="med" len="med"/>
                      <a:tailEnd type="none" w="med" len="med"/>
                    </a:lnR>
                    <a:lnT w="12700" cap="flat" cmpd="sng" algn="ctr">
                      <a:solidFill>
                        <a:srgbClr val="0082CA"/>
                      </a:solidFill>
                      <a:prstDash val="solid"/>
                      <a:round/>
                      <a:headEnd type="none" w="med" len="med"/>
                      <a:tailEnd type="none" w="med" len="med"/>
                    </a:lnT>
                    <a:lnB w="12700" cap="flat" cmpd="sng" algn="ctr">
                      <a:solidFill>
                        <a:srgbClr val="0082CA"/>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a:r>
                        <a:rPr lang="de-CH" sz="2400" b="1" dirty="0">
                          <a:solidFill>
                            <a:schemeClr val="tx1"/>
                          </a:solidFill>
                          <a:latin typeface="Calibri" panose="020F0502020204030204" pitchFamily="34" charset="0"/>
                          <a:cs typeface="Calibri" panose="020F0502020204030204" pitchFamily="34" charset="0"/>
                        </a:rPr>
                        <a:t>15.05</a:t>
                      </a:r>
                    </a:p>
                  </a:txBody>
                  <a:tcPr>
                    <a:lnL w="12700" cap="flat" cmpd="sng" algn="ctr">
                      <a:noFill/>
                      <a:prstDash val="solid"/>
                      <a:round/>
                      <a:headEnd type="none" w="med" len="med"/>
                      <a:tailEnd type="none" w="med" len="med"/>
                    </a:lnL>
                    <a:lnR w="9525" cap="flat" cmpd="sng" algn="ctr">
                      <a:noFill/>
                      <a:prstDash val="solid"/>
                    </a:lnR>
                    <a:lnT w="12700" cap="flat" cmpd="sng" algn="ctr">
                      <a:solidFill>
                        <a:srgbClr val="0082CA"/>
                      </a:solidFill>
                      <a:prstDash val="solid"/>
                      <a:round/>
                      <a:headEnd type="none" w="med" len="med"/>
                      <a:tailEnd type="none" w="med" len="med"/>
                    </a:lnT>
                    <a:lnB w="12700" cap="flat" cmpd="sng" algn="ctr">
                      <a:solidFill>
                        <a:srgbClr val="0082CA"/>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735118371"/>
                  </a:ext>
                </a:extLst>
              </a:tr>
              <a:tr h="400000">
                <a:tc>
                  <a:txBody>
                    <a:bodyPr/>
                    <a:lstStyle/>
                    <a:p>
                      <a:r>
                        <a:rPr lang="de-CH" sz="2400" dirty="0">
                          <a:solidFill>
                            <a:schemeClr val="tx1"/>
                          </a:solidFill>
                          <a:latin typeface="Calibri" panose="020F0502020204030204" pitchFamily="34" charset="0"/>
                          <a:cs typeface="Calibri" panose="020F0502020204030204" pitchFamily="34" charset="0"/>
                        </a:rPr>
                        <a:t>Fortsetzung </a:t>
                      </a:r>
                      <a:r>
                        <a:rPr lang="de-CH" sz="2400">
                          <a:solidFill>
                            <a:schemeClr val="tx1"/>
                          </a:solidFill>
                          <a:latin typeface="Calibri" panose="020F0502020204030204" pitchFamily="34" charset="0"/>
                          <a:cs typeface="Calibri" panose="020F0502020204030204" pitchFamily="34" charset="0"/>
                        </a:rPr>
                        <a:t>Block 2</a:t>
                      </a:r>
                      <a:endParaRPr lang="de-CH" sz="2400" dirty="0">
                        <a:solidFill>
                          <a:schemeClr val="tx1"/>
                        </a:solidFill>
                        <a:latin typeface="Calibri" panose="020F0502020204030204" pitchFamily="34" charset="0"/>
                        <a:cs typeface="Calibri" panose="020F0502020204030204" pitchFamily="34" charset="0"/>
                      </a:endParaRPr>
                    </a:p>
                  </a:txBody>
                  <a:tcPr>
                    <a:lnL w="9525" cap="flat" cmpd="sng" algn="ctr">
                      <a:noFill/>
                      <a:prstDash val="solid"/>
                    </a:lnL>
                    <a:lnR w="12700" cap="flat" cmpd="sng" algn="ctr">
                      <a:noFill/>
                      <a:prstDash val="solid"/>
                      <a:round/>
                      <a:headEnd type="none" w="med" len="med"/>
                      <a:tailEnd type="none" w="med" len="med"/>
                    </a:lnR>
                    <a:lnT w="12700" cap="flat" cmpd="sng" algn="ctr">
                      <a:solidFill>
                        <a:srgbClr val="0082CA"/>
                      </a:solidFill>
                      <a:prstDash val="solid"/>
                      <a:round/>
                      <a:headEnd type="none" w="med" len="med"/>
                      <a:tailEnd type="none" w="med" len="med"/>
                    </a:lnT>
                    <a:lnB w="12700" cap="flat" cmpd="sng" algn="ctr">
                      <a:solidFill>
                        <a:srgbClr val="0082CA"/>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a:endParaRPr lang="de-CH" sz="2400" dirty="0">
                        <a:solidFill>
                          <a:schemeClr val="tx1"/>
                        </a:solidFill>
                        <a:latin typeface="Calibri" panose="020F0502020204030204" pitchFamily="34" charset="0"/>
                        <a:cs typeface="Calibri" panose="020F0502020204030204" pitchFamily="34" charset="0"/>
                      </a:endParaRPr>
                    </a:p>
                  </a:txBody>
                  <a:tcPr>
                    <a:lnL w="12700" cap="flat" cmpd="sng" algn="ctr">
                      <a:noFill/>
                      <a:prstDash val="solid"/>
                      <a:round/>
                      <a:headEnd type="none" w="med" len="med"/>
                      <a:tailEnd type="none" w="med" len="med"/>
                    </a:lnL>
                    <a:lnR w="9525" cap="flat" cmpd="sng" algn="ctr">
                      <a:noFill/>
                      <a:prstDash val="solid"/>
                    </a:lnR>
                    <a:lnT w="12700" cap="flat" cmpd="sng" algn="ctr">
                      <a:solidFill>
                        <a:srgbClr val="0082CA"/>
                      </a:solidFill>
                      <a:prstDash val="solid"/>
                      <a:round/>
                      <a:headEnd type="none" w="med" len="med"/>
                      <a:tailEnd type="none" w="med" len="med"/>
                    </a:lnT>
                    <a:lnB w="12700" cap="flat" cmpd="sng" algn="ctr">
                      <a:solidFill>
                        <a:srgbClr val="0082CA"/>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278052330"/>
                  </a:ext>
                </a:extLst>
              </a:tr>
              <a:tr h="400000">
                <a:tc>
                  <a:txBody>
                    <a:bodyPr/>
                    <a:lstStyle/>
                    <a:p>
                      <a:r>
                        <a:rPr lang="de-CH" sz="2400" b="1">
                          <a:solidFill>
                            <a:schemeClr val="tx1"/>
                          </a:solidFill>
                          <a:latin typeface="Calibri" panose="020F0502020204030204" pitchFamily="34" charset="0"/>
                          <a:cs typeface="Calibri" panose="020F0502020204030204" pitchFamily="34" charset="0"/>
                        </a:rPr>
                        <a:t>Ende</a:t>
                      </a:r>
                    </a:p>
                  </a:txBody>
                  <a:tcPr>
                    <a:lnL w="9525" cap="flat" cmpd="sng" algn="ctr">
                      <a:noFill/>
                      <a:prstDash val="solid"/>
                    </a:lnL>
                    <a:lnR w="12700" cap="flat" cmpd="sng" algn="ctr">
                      <a:noFill/>
                      <a:prstDash val="solid"/>
                      <a:round/>
                      <a:headEnd type="none" w="med" len="med"/>
                      <a:tailEnd type="none" w="med" len="med"/>
                    </a:lnR>
                    <a:lnT w="12700" cap="flat" cmpd="sng" algn="ctr">
                      <a:solidFill>
                        <a:srgbClr val="0082CA"/>
                      </a:solidFill>
                      <a:prstDash val="solid"/>
                      <a:round/>
                      <a:headEnd type="none" w="med" len="med"/>
                      <a:tailEnd type="none" w="med" len="med"/>
                    </a:lnT>
                    <a:lnB w="12700" cap="flat" cmpd="sng" algn="ctr">
                      <a:solidFill>
                        <a:srgbClr val="0082CA"/>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a:r>
                        <a:rPr lang="de-CH" sz="2400" b="1" dirty="0">
                          <a:solidFill>
                            <a:schemeClr val="tx1"/>
                          </a:solidFill>
                          <a:latin typeface="Calibri" panose="020F0502020204030204" pitchFamily="34" charset="0"/>
                          <a:cs typeface="Calibri" panose="020F0502020204030204" pitchFamily="34" charset="0"/>
                        </a:rPr>
                        <a:t>17.00</a:t>
                      </a:r>
                    </a:p>
                  </a:txBody>
                  <a:tcPr>
                    <a:lnL w="12700" cap="flat" cmpd="sng" algn="ctr">
                      <a:noFill/>
                      <a:prstDash val="solid"/>
                      <a:round/>
                      <a:headEnd type="none" w="med" len="med"/>
                      <a:tailEnd type="none" w="med" len="med"/>
                    </a:lnL>
                    <a:lnR w="9525" cap="flat" cmpd="sng" algn="ctr">
                      <a:noFill/>
                      <a:prstDash val="solid"/>
                    </a:lnR>
                    <a:lnT w="12700" cap="flat" cmpd="sng" algn="ctr">
                      <a:solidFill>
                        <a:srgbClr val="0082CA"/>
                      </a:solidFill>
                      <a:prstDash val="solid"/>
                      <a:round/>
                      <a:headEnd type="none" w="med" len="med"/>
                      <a:tailEnd type="none" w="med" len="med"/>
                    </a:lnT>
                    <a:lnB w="12700" cap="flat" cmpd="sng" algn="ctr">
                      <a:solidFill>
                        <a:srgbClr val="0082CA"/>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374821982"/>
                  </a:ext>
                </a:extLst>
              </a:tr>
            </a:tbl>
          </a:graphicData>
        </a:graphic>
      </p:graphicFrame>
      <p:sp>
        <p:nvSpPr>
          <p:cNvPr id="5" name="Titel 4"/>
          <p:cNvSpPr>
            <a:spLocks noGrp="1"/>
          </p:cNvSpPr>
          <p:nvPr>
            <p:ph type="title"/>
          </p:nvPr>
        </p:nvSpPr>
        <p:spPr/>
        <p:txBody>
          <a:bodyPr>
            <a:normAutofit/>
          </a:bodyPr>
          <a:lstStyle/>
          <a:p>
            <a:r>
              <a:rPr lang="de-CH" dirty="0"/>
              <a:t>Ablauf</a:t>
            </a:r>
            <a:endParaRPr lang="de-CH" sz="1200" b="0" i="1" dirty="0">
              <a:solidFill>
                <a:srgbClr val="FF0000"/>
              </a:solidFill>
              <a:highlight>
                <a:srgbClr val="C0C0C0"/>
              </a:highlight>
            </a:endParaRPr>
          </a:p>
        </p:txBody>
      </p:sp>
      <p:sp>
        <p:nvSpPr>
          <p:cNvPr id="2" name="Foliennummernplatzhalter 1"/>
          <p:cNvSpPr>
            <a:spLocks noGrp="1"/>
          </p:cNvSpPr>
          <p:nvPr>
            <p:ph type="sldNum" sz="quarter" idx="12"/>
          </p:nvPr>
        </p:nvSpPr>
        <p:spPr/>
        <p:txBody>
          <a:bodyPr/>
          <a:lstStyle/>
          <a:p>
            <a:fld id="{87674F0A-37BA-4CE3-B1FD-DE57A7E2F2C6}" type="slidenum">
              <a:rPr lang="de-CH" smtClean="0"/>
              <a:pPr/>
              <a:t>6</a:t>
            </a:fld>
            <a:endParaRPr lang="de-CH"/>
          </a:p>
        </p:txBody>
      </p:sp>
    </p:spTree>
    <p:extLst>
      <p:ext uri="{BB962C8B-B14F-4D97-AF65-F5344CB8AC3E}">
        <p14:creationId xmlns:p14="http://schemas.microsoft.com/office/powerpoint/2010/main" val="24630245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CH" sz="2800" dirty="0"/>
              <a:t>Unterschiede und Gemeinsamkeiten zwischen den </a:t>
            </a:r>
            <a:r>
              <a:rPr lang="de-CH" sz="2800" dirty="0" smtClean="0"/>
              <a:t>Lehrbetrieben – Arbeitsanleitung «</a:t>
            </a:r>
            <a:r>
              <a:rPr lang="de-CH" sz="2800" dirty="0" err="1" smtClean="0"/>
              <a:t>Contradictio</a:t>
            </a:r>
            <a:r>
              <a:rPr lang="de-CH" sz="2800" dirty="0" smtClean="0"/>
              <a:t>»</a:t>
            </a:r>
            <a:endParaRPr lang="de-CH" sz="2800" dirty="0"/>
          </a:p>
        </p:txBody>
      </p:sp>
      <p:sp>
        <p:nvSpPr>
          <p:cNvPr id="3" name="Inhaltsplatzhalter 2"/>
          <p:cNvSpPr>
            <a:spLocks noGrp="1"/>
          </p:cNvSpPr>
          <p:nvPr>
            <p:ph idx="1"/>
          </p:nvPr>
        </p:nvSpPr>
        <p:spPr/>
        <p:txBody>
          <a:bodyPr/>
          <a:lstStyle/>
          <a:p>
            <a:pPr marL="0" indent="0" hangingPunct="0">
              <a:buNone/>
            </a:pPr>
            <a:r>
              <a:rPr lang="de-CH" sz="1500" b="1" dirty="0" smtClean="0"/>
              <a:t>Ausgangslage: </a:t>
            </a:r>
            <a:r>
              <a:rPr lang="de-CH" sz="1500" dirty="0" smtClean="0"/>
              <a:t>Sie </a:t>
            </a:r>
            <a:r>
              <a:rPr lang="de-CH" sz="1500" dirty="0"/>
              <a:t>haben als Vorbereitungsaufgabe ein Betriebsporträt Ihres Lehrbetriebs vorbereitet. Wo arbeiten Ihre </a:t>
            </a:r>
            <a:r>
              <a:rPr lang="de-CH" sz="1500" dirty="0" smtClean="0"/>
              <a:t>Mitlernenden? Welches </a:t>
            </a:r>
            <a:r>
              <a:rPr lang="de-CH" sz="1500" dirty="0"/>
              <a:t>sind die Aufgaben und Zuständigkeiten der jeweiligen Betriebe? Wo gibt es Unterschiede und wo Gemeinsamkeiten?</a:t>
            </a:r>
          </a:p>
          <a:p>
            <a:pPr marL="0" indent="0" hangingPunct="0">
              <a:buNone/>
            </a:pPr>
            <a:endParaRPr lang="de-CH" sz="1500" dirty="0"/>
          </a:p>
          <a:p>
            <a:pPr marL="0" indent="0" hangingPunct="0">
              <a:buNone/>
            </a:pPr>
            <a:r>
              <a:rPr lang="de-CH" sz="1500" b="1" dirty="0"/>
              <a:t>Aufgabenstellung</a:t>
            </a:r>
          </a:p>
          <a:p>
            <a:pPr marL="0" indent="0" hangingPunct="0">
              <a:buNone/>
            </a:pPr>
            <a:r>
              <a:rPr lang="de-CH" sz="1500" b="1" dirty="0"/>
              <a:t>Schritt 1:</a:t>
            </a:r>
            <a:r>
              <a:rPr lang="de-CH" sz="1500" dirty="0"/>
              <a:t> Bilden Sie Dreier- oder Vierergruppen.</a:t>
            </a:r>
          </a:p>
          <a:p>
            <a:pPr marL="0" indent="0" hangingPunct="0">
              <a:buNone/>
            </a:pPr>
            <a:r>
              <a:rPr lang="de-CH" sz="1500" b="1" dirty="0"/>
              <a:t>Schritt 2:</a:t>
            </a:r>
            <a:r>
              <a:rPr lang="de-CH" sz="1500" dirty="0"/>
              <a:t> Stellen Sie sich gegenseitig die Betriebsporträts Ihres Lehrbetriebs vor und erklären Sie, was Ihre Rolle darin ist.</a:t>
            </a:r>
          </a:p>
          <a:p>
            <a:pPr marL="0" indent="0" hangingPunct="0">
              <a:buNone/>
            </a:pPr>
            <a:r>
              <a:rPr lang="de-CH" sz="1500" b="1" dirty="0"/>
              <a:t>Schritt 3:</a:t>
            </a:r>
            <a:r>
              <a:rPr lang="de-CH" sz="1500" dirty="0"/>
              <a:t> Identifizieren Sie Gemeinsamkeiten oder Unterschiede (z.B. in den Zuständigkeiten, Organisation, Aufgaben und Amtszielen) zwischen den Verwaltungseinheiten.</a:t>
            </a:r>
          </a:p>
          <a:p>
            <a:pPr marL="0" indent="0" hangingPunct="0">
              <a:buNone/>
            </a:pPr>
            <a:r>
              <a:rPr lang="de-CH" sz="1500" b="1" dirty="0"/>
              <a:t>Für schnelle Gruppen: </a:t>
            </a:r>
            <a:r>
              <a:rPr lang="de-CH" sz="1500" dirty="0"/>
              <a:t>Besprechen Sie, wie Sie in Ihrer Funktion die Umsetzung von Amtszielen unterstützen.</a:t>
            </a:r>
          </a:p>
          <a:p>
            <a:pPr marL="0" indent="0" hangingPunct="0">
              <a:buNone/>
            </a:pPr>
            <a:r>
              <a:rPr lang="de-CH" sz="1500" b="1" dirty="0"/>
              <a:t>Schritt 4:</a:t>
            </a:r>
            <a:r>
              <a:rPr lang="de-CH" sz="1500" dirty="0"/>
              <a:t> Stellen Sie Ihre Resultate in der Klasse vor.</a:t>
            </a:r>
          </a:p>
          <a:p>
            <a:pPr marL="0" indent="0" hangingPunct="0">
              <a:buNone/>
            </a:pPr>
            <a:endParaRPr lang="de-CH" sz="1500" dirty="0"/>
          </a:p>
          <a:p>
            <a:pPr marL="0" indent="0" hangingPunct="0">
              <a:buNone/>
            </a:pPr>
            <a:r>
              <a:rPr lang="de-CH" sz="1500" b="1" dirty="0"/>
              <a:t>Erwartungen</a:t>
            </a:r>
          </a:p>
          <a:p>
            <a:pPr marL="0" lvl="0" indent="0" hangingPunct="0">
              <a:buNone/>
            </a:pPr>
            <a:r>
              <a:rPr lang="de-CH" sz="1500" dirty="0"/>
              <a:t>Sie haben mindestens drei Unterschiede und eine Gemeinsamkeit zwischen den einzelnen Lehrbetrieben festgestellt.</a:t>
            </a:r>
          </a:p>
          <a:p>
            <a:pPr marL="0" lvl="0" indent="0" hangingPunct="0">
              <a:buNone/>
            </a:pPr>
            <a:r>
              <a:rPr lang="de-CH" sz="1500" dirty="0"/>
              <a:t>Ihre Präsentation dauert max. 5 Minuten.</a:t>
            </a:r>
          </a:p>
          <a:p>
            <a:pPr marL="0" indent="0" hangingPunct="0">
              <a:buNone/>
            </a:pPr>
            <a:r>
              <a:rPr lang="de-CH" sz="1500" dirty="0"/>
              <a:t> </a:t>
            </a:r>
          </a:p>
          <a:p>
            <a:pPr marL="0" indent="0" hangingPunct="0">
              <a:buNone/>
            </a:pPr>
            <a:r>
              <a:rPr lang="de-CH" sz="1500" b="1" dirty="0"/>
              <a:t>Organisation</a:t>
            </a:r>
          </a:p>
          <a:p>
            <a:pPr marL="0" indent="0" hangingPunct="0">
              <a:buNone/>
            </a:pPr>
            <a:r>
              <a:rPr lang="de-CH" sz="1500" dirty="0"/>
              <a:t>Zeit: 80 Minuten (45 Minuten Besprechung, 35 Minuten Plenumspräsentation)</a:t>
            </a:r>
          </a:p>
          <a:p>
            <a:pPr marL="0" indent="0" hangingPunct="0">
              <a:buNone/>
            </a:pPr>
            <a:r>
              <a:rPr lang="de-CH" sz="1500" dirty="0"/>
              <a:t>Arbeitsweise: Dreier- oder Vierergruppe</a:t>
            </a:r>
          </a:p>
          <a:p>
            <a:pPr marL="0" indent="0" hangingPunct="0">
              <a:buNone/>
            </a:pPr>
            <a:r>
              <a:rPr lang="de-CH" sz="1500" dirty="0"/>
              <a:t>Hilfsmittel: Unterlagen aus Vorbereitungsauftrag, Poster, Schreibmaterial, ggf. </a:t>
            </a:r>
            <a:r>
              <a:rPr lang="de-CH" sz="1500" dirty="0" smtClean="0"/>
              <a:t>Laptop</a:t>
            </a:r>
            <a:r>
              <a:rPr lang="de-CH" sz="1500" dirty="0"/>
              <a:t> </a:t>
            </a:r>
          </a:p>
          <a:p>
            <a:endParaRPr lang="de-CH" sz="1500" dirty="0"/>
          </a:p>
        </p:txBody>
      </p:sp>
      <p:sp>
        <p:nvSpPr>
          <p:cNvPr id="4" name="Foliennummernplatzhalter 3"/>
          <p:cNvSpPr>
            <a:spLocks noGrp="1"/>
          </p:cNvSpPr>
          <p:nvPr>
            <p:ph type="sldNum" sz="quarter" idx="12"/>
          </p:nvPr>
        </p:nvSpPr>
        <p:spPr/>
        <p:txBody>
          <a:bodyPr/>
          <a:lstStyle/>
          <a:p>
            <a:fld id="{87674F0A-37BA-4CE3-B1FD-DE57A7E2F2C6}" type="slidenum">
              <a:rPr lang="de-CH" smtClean="0"/>
              <a:pPr/>
              <a:t>7</a:t>
            </a:fld>
            <a:endParaRPr lang="de-CH" dirty="0"/>
          </a:p>
        </p:txBody>
      </p:sp>
    </p:spTree>
    <p:extLst>
      <p:ext uri="{BB962C8B-B14F-4D97-AF65-F5344CB8AC3E}">
        <p14:creationId xmlns:p14="http://schemas.microsoft.com/office/powerpoint/2010/main" val="8844529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4"/>
          <p:cNvSpPr>
            <a:spLocks noGrp="1"/>
          </p:cNvSpPr>
          <p:nvPr>
            <p:ph type="ctrTitle"/>
          </p:nvPr>
        </p:nvSpPr>
        <p:spPr/>
        <p:txBody>
          <a:bodyPr>
            <a:normAutofit fontScale="90000"/>
          </a:bodyPr>
          <a:lstStyle/>
          <a:p>
            <a:r>
              <a:rPr lang="de-CH" dirty="0"/>
              <a:t>Der Verwaltungsaufbau</a:t>
            </a:r>
            <a:br>
              <a:rPr lang="de-CH" dirty="0"/>
            </a:br>
            <a:r>
              <a:rPr lang="de-CH" dirty="0"/>
              <a:t>Input</a:t>
            </a:r>
          </a:p>
        </p:txBody>
      </p:sp>
      <p:sp>
        <p:nvSpPr>
          <p:cNvPr id="6" name="Untertitel 5"/>
          <p:cNvSpPr>
            <a:spLocks noGrp="1"/>
          </p:cNvSpPr>
          <p:nvPr>
            <p:ph type="subTitle" idx="1"/>
          </p:nvPr>
        </p:nvSpPr>
        <p:spPr/>
        <p:txBody>
          <a:bodyPr>
            <a:normAutofit lnSpcReduction="10000"/>
          </a:bodyPr>
          <a:lstStyle/>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de-CH" sz="3200" b="0" i="0" u="none" strike="noStrike" kern="1200" cap="none" spc="0" normalizeH="0" baseline="0" noProof="0" dirty="0">
                <a:ln>
                  <a:noFill/>
                </a:ln>
                <a:solidFill>
                  <a:prstClr val="white"/>
                </a:solidFill>
                <a:effectLst/>
                <a:uLnTx/>
                <a:uFillTx/>
                <a:latin typeface="Calibri" panose="020F0502020204030204" pitchFamily="34" charset="0"/>
                <a:ea typeface="+mn-ea"/>
                <a:cs typeface="+mn-cs"/>
              </a:rPr>
              <a:t>Präsenztag 10</a:t>
            </a:r>
            <a:br>
              <a:rPr kumimoji="0" lang="de-CH" sz="3200" b="0" i="0" u="none" strike="noStrike" kern="1200" cap="none" spc="0" normalizeH="0" baseline="0" noProof="0" dirty="0">
                <a:ln>
                  <a:noFill/>
                </a:ln>
                <a:solidFill>
                  <a:prstClr val="white"/>
                </a:solidFill>
                <a:effectLst/>
                <a:uLnTx/>
                <a:uFillTx/>
                <a:latin typeface="Calibri" panose="020F0502020204030204" pitchFamily="34" charset="0"/>
                <a:ea typeface="+mn-ea"/>
                <a:cs typeface="+mn-cs"/>
              </a:rPr>
            </a:br>
            <a:r>
              <a:rPr kumimoji="0" lang="de-CH" sz="3200" b="0" i="0" u="none" strike="noStrike" kern="1200" cap="none" spc="0" normalizeH="0" baseline="0" noProof="0" dirty="0">
                <a:ln>
                  <a:noFill/>
                </a:ln>
                <a:solidFill>
                  <a:prstClr val="white"/>
                </a:solidFill>
                <a:effectLst/>
                <a:uLnTx/>
                <a:uFillTx/>
                <a:latin typeface="Calibri" panose="020F0502020204030204" pitchFamily="34" charset="0"/>
                <a:ea typeface="+mn-ea"/>
                <a:cs typeface="+mn-cs"/>
              </a:rPr>
              <a:t>Überbetriebliche Kurse Block 4</a:t>
            </a: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de-CH" sz="1200" b="0" i="0" u="none" strike="noStrike" kern="1200" cap="none" spc="0" normalizeH="0" baseline="0" noProof="0" dirty="0">
                <a:ln>
                  <a:noFill/>
                </a:ln>
                <a:solidFill>
                  <a:prstClr val="white"/>
                </a:solidFill>
                <a:effectLst/>
                <a:uLnTx/>
                <a:uFillTx/>
                <a:latin typeface="Calibri" panose="020F0502020204030204" pitchFamily="34" charset="0"/>
                <a:ea typeface="+mn-ea"/>
                <a:cs typeface="+mn-cs"/>
              </a:rPr>
              <a:t>Kauffrau/Kaufmann EFZ BOG</a:t>
            </a: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de-CH" sz="1200" b="0" i="0" u="none" strike="noStrike" kern="1200" cap="none" spc="0" normalizeH="0" baseline="0" noProof="0" dirty="0">
                <a:ln>
                  <a:noFill/>
                </a:ln>
                <a:solidFill>
                  <a:prstClr val="white"/>
                </a:solidFill>
                <a:effectLst/>
                <a:uLnTx/>
                <a:uFillTx/>
                <a:latin typeface="Calibri" panose="020F0502020204030204" pitchFamily="34" charset="0"/>
                <a:ea typeface="+mn-ea"/>
                <a:cs typeface="+mn-cs"/>
              </a:rPr>
              <a:t>Branche «Öffentliche Verwaltung/Administration </a:t>
            </a:r>
            <a:r>
              <a:rPr kumimoji="0" lang="de-CH" sz="1200" b="0" i="0" u="none" strike="noStrike" kern="1200" cap="none" spc="0" normalizeH="0" baseline="0" noProof="0" dirty="0" err="1">
                <a:ln>
                  <a:noFill/>
                </a:ln>
                <a:solidFill>
                  <a:prstClr val="white"/>
                </a:solidFill>
                <a:effectLst/>
                <a:uLnTx/>
                <a:uFillTx/>
                <a:latin typeface="Calibri" panose="020F0502020204030204" pitchFamily="34" charset="0"/>
                <a:ea typeface="+mn-ea"/>
                <a:cs typeface="+mn-cs"/>
              </a:rPr>
              <a:t>publique</a:t>
            </a:r>
            <a:r>
              <a:rPr kumimoji="0" lang="de-CH" sz="1200" b="0" i="0" u="none" strike="noStrike" kern="1200" cap="none" spc="0" normalizeH="0" baseline="0" noProof="0" dirty="0">
                <a:ln>
                  <a:noFill/>
                </a:ln>
                <a:solidFill>
                  <a:prstClr val="white"/>
                </a:solidFill>
                <a:effectLst/>
                <a:uLnTx/>
                <a:uFillTx/>
                <a:latin typeface="Calibri" panose="020F0502020204030204" pitchFamily="34" charset="0"/>
                <a:ea typeface="+mn-ea"/>
                <a:cs typeface="+mn-cs"/>
              </a:rPr>
              <a:t>/</a:t>
            </a:r>
            <a:r>
              <a:rPr kumimoji="0" lang="de-CH" sz="1200" b="0" i="0" u="none" strike="noStrike" kern="1200" cap="none" spc="0" normalizeH="0" baseline="0" noProof="0" dirty="0" err="1">
                <a:ln>
                  <a:noFill/>
                </a:ln>
                <a:solidFill>
                  <a:prstClr val="white"/>
                </a:solidFill>
                <a:effectLst/>
                <a:uLnTx/>
                <a:uFillTx/>
                <a:latin typeface="Calibri" panose="020F0502020204030204" pitchFamily="34" charset="0"/>
                <a:ea typeface="+mn-ea"/>
                <a:cs typeface="+mn-cs"/>
              </a:rPr>
              <a:t>Amministrazione</a:t>
            </a:r>
            <a:r>
              <a:rPr kumimoji="0" lang="de-CH" sz="1200" b="0" i="0" u="none" strike="noStrike" kern="1200" cap="none" spc="0" normalizeH="0" baseline="0" noProof="0" dirty="0">
                <a:ln>
                  <a:noFill/>
                </a:ln>
                <a:solidFill>
                  <a:prstClr val="white"/>
                </a:solidFill>
                <a:effectLst/>
                <a:uLnTx/>
                <a:uFillTx/>
                <a:latin typeface="Calibri" panose="020F0502020204030204" pitchFamily="34" charset="0"/>
                <a:ea typeface="+mn-ea"/>
                <a:cs typeface="+mn-cs"/>
              </a:rPr>
              <a:t> </a:t>
            </a:r>
            <a:r>
              <a:rPr kumimoji="0" lang="de-CH" sz="1200" b="0" i="0" u="none" strike="noStrike" kern="1200" cap="none" spc="0" normalizeH="0" baseline="0" noProof="0" dirty="0" err="1">
                <a:ln>
                  <a:noFill/>
                </a:ln>
                <a:solidFill>
                  <a:prstClr val="white"/>
                </a:solidFill>
                <a:effectLst/>
                <a:uLnTx/>
                <a:uFillTx/>
                <a:latin typeface="Calibri" panose="020F0502020204030204" pitchFamily="34" charset="0"/>
                <a:ea typeface="+mn-ea"/>
                <a:cs typeface="+mn-cs"/>
              </a:rPr>
              <a:t>pubblica</a:t>
            </a:r>
            <a:r>
              <a:rPr kumimoji="0" lang="de-CH" sz="1200" b="0" i="0" u="none" strike="noStrike" kern="1200" cap="none" spc="0" normalizeH="0" baseline="0" noProof="0" dirty="0">
                <a:ln>
                  <a:noFill/>
                </a:ln>
                <a:solidFill>
                  <a:prstClr val="white"/>
                </a:solidFill>
                <a:effectLst/>
                <a:uLnTx/>
                <a:uFillTx/>
                <a:latin typeface="Calibri" panose="020F0502020204030204" pitchFamily="34" charset="0"/>
                <a:ea typeface="+mn-ea"/>
                <a:cs typeface="+mn-cs"/>
              </a:rPr>
              <a:t>»</a:t>
            </a: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de-CH" sz="1200" b="0" i="0" u="none" strike="noStrike" kern="1200" cap="none" spc="0" normalizeH="0" baseline="0" noProof="0" dirty="0">
                <a:ln>
                  <a:noFill/>
                </a:ln>
                <a:solidFill>
                  <a:prstClr val="white"/>
                </a:solidFill>
                <a:effectLst/>
                <a:uLnTx/>
                <a:uFillTx/>
                <a:latin typeface="Calibri" panose="020F0502020204030204" pitchFamily="34" charset="0"/>
                <a:ea typeface="+mn-ea"/>
                <a:cs typeface="+mn-cs"/>
              </a:rPr>
              <a:t>Arbeitssituation 13: «Dokumentationen, Berichte und Publikationen verfassen», 3: «Markt- und Branchenkenntnisse einsetzen» und Arbeitssituation 1: «Gekonnt in meinem Betrieb und meiner Funktion bewegen»</a:t>
            </a:r>
            <a:endParaRPr kumimoji="0" lang="de-CH" sz="1200" b="0" i="0" u="none" strike="noStrike" kern="1200" cap="none" spc="0" normalizeH="0" baseline="0" noProof="0" dirty="0">
              <a:ln>
                <a:noFill/>
              </a:ln>
              <a:solidFill>
                <a:prstClr val="white"/>
              </a:solidFill>
              <a:effectLst/>
              <a:highlight>
                <a:srgbClr val="C0C0C0"/>
              </a:highlight>
              <a:uLnTx/>
              <a:uFillTx/>
              <a:latin typeface="Calibri" panose="020F0502020204030204" pitchFamily="34" charset="0"/>
              <a:ea typeface="+mn-ea"/>
              <a:cs typeface="+mn-cs"/>
            </a:endParaRPr>
          </a:p>
          <a:p>
            <a:endParaRPr lang="de-CH" dirty="0">
              <a:highlight>
                <a:srgbClr val="C0C0C0"/>
              </a:highlight>
            </a:endParaRPr>
          </a:p>
          <a:p>
            <a:endParaRPr lang="de-CH" dirty="0">
              <a:highlight>
                <a:srgbClr val="C0C0C0"/>
              </a:highlight>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4"/>
          <p:cNvSpPr>
            <a:spLocks noGrp="1"/>
          </p:cNvSpPr>
          <p:nvPr>
            <p:ph type="title"/>
          </p:nvPr>
        </p:nvSpPr>
        <p:spPr/>
        <p:txBody>
          <a:bodyPr>
            <a:normAutofit/>
          </a:bodyPr>
          <a:lstStyle/>
          <a:p>
            <a:r>
              <a:rPr lang="de-CH" dirty="0"/>
              <a:t>Zielsetzungen und Aufbau des Inputs</a:t>
            </a:r>
            <a:endParaRPr lang="de-CH" sz="1200" b="0" dirty="0">
              <a:solidFill>
                <a:srgbClr val="FF0000"/>
              </a:solidFill>
            </a:endParaRPr>
          </a:p>
        </p:txBody>
      </p:sp>
      <p:sp>
        <p:nvSpPr>
          <p:cNvPr id="6" name="Inhaltsplatzhalter 5"/>
          <p:cNvSpPr>
            <a:spLocks noGrp="1"/>
          </p:cNvSpPr>
          <p:nvPr>
            <p:ph idx="1"/>
          </p:nvPr>
        </p:nvSpPr>
        <p:spPr/>
        <p:txBody>
          <a:bodyPr/>
          <a:lstStyle/>
          <a:p>
            <a:r>
              <a:rPr lang="de-CH" dirty="0"/>
              <a:t>Sie sind in der Lage, ein Organigramm richtig zu lesen.</a:t>
            </a:r>
          </a:p>
          <a:p>
            <a:r>
              <a:rPr lang="de-CH" dirty="0"/>
              <a:t>Sie können in einem Organigramm Linien- und Stabsstellen ausmachen.</a:t>
            </a:r>
          </a:p>
          <a:p>
            <a:r>
              <a:rPr lang="de-CH" dirty="0"/>
              <a:t>Sie benennen die korrekten Dienstwege und Weisungskompetenz innerhalb eines Organigramms.</a:t>
            </a:r>
          </a:p>
        </p:txBody>
      </p:sp>
      <p:sp>
        <p:nvSpPr>
          <p:cNvPr id="2" name="Foliennummernplatzhalter 1"/>
          <p:cNvSpPr>
            <a:spLocks noGrp="1"/>
          </p:cNvSpPr>
          <p:nvPr>
            <p:ph type="sldNum" sz="quarter" idx="12"/>
          </p:nvPr>
        </p:nvSpPr>
        <p:spPr/>
        <p:txBody>
          <a:bodyPr/>
          <a:lstStyle/>
          <a:p>
            <a:fld id="{87674F0A-37BA-4CE3-B1FD-DE57A7E2F2C6}" type="slidenum">
              <a:rPr lang="de-CH" smtClean="0"/>
              <a:pPr/>
              <a:t>9</a:t>
            </a:fld>
            <a:endParaRPr lang="de-CH"/>
          </a:p>
        </p:txBody>
      </p:sp>
    </p:spTree>
    <p:extLst>
      <p:ext uri="{BB962C8B-B14F-4D97-AF65-F5344CB8AC3E}">
        <p14:creationId xmlns:p14="http://schemas.microsoft.com/office/powerpoint/2010/main" val="3857992887"/>
      </p:ext>
    </p:extLst>
  </p:cSld>
  <p:clrMapOvr>
    <a:masterClrMapping/>
  </p:clrMapOvr>
</p:sld>
</file>

<file path=ppt/theme/theme1.xml><?xml version="1.0" encoding="utf-8"?>
<a:theme xmlns:a="http://schemas.openxmlformats.org/drawingml/2006/main" name="Vorlage Präsentatio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Klassisch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Präsentation1" id="{5A447609-AC50-45EC-822D-0A74E3C7B710}" vid="{6540BF88-87CD-4AFD-8A17-AB7BB7E2023C}"/>
    </a:ext>
  </a:extLst>
</a:theme>
</file>

<file path=ppt/theme/theme2.xml><?xml version="1.0" encoding="utf-8"?>
<a:theme xmlns:a="http://schemas.openxmlformats.org/drawingml/2006/main" name="1_Benutzerdefiniertes 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Präsentation1" id="{5A447609-AC50-45EC-822D-0A74E3C7B710}" vid="{7EF9E437-F380-4A1B-9F7F-CF97FF66A5FD}"/>
    </a:ext>
  </a:extLst>
</a:theme>
</file>

<file path=ppt/theme/theme3.xml><?xml version="1.0" encoding="utf-8"?>
<a:theme xmlns:a="http://schemas.openxmlformats.org/drawingml/2006/main" name="Benutzerdefiniertes 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Präsentation1" id="{5A447609-AC50-45EC-822D-0A74E3C7B710}" vid="{8C23D072-9BDF-451A-AC7C-AE9BE9D58100}"/>
    </a:ext>
  </a:extLst>
</a:theme>
</file>

<file path=ppt/theme/theme4.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VL_Einstieg_OVAP_211012</Template>
  <TotalTime>0</TotalTime>
  <Words>3868</Words>
  <Application>Microsoft Office PowerPoint</Application>
  <PresentationFormat>Breitbild</PresentationFormat>
  <Paragraphs>503</Paragraphs>
  <Slides>46</Slides>
  <Notes>31</Notes>
  <HiddenSlides>0</HiddenSlides>
  <MMClips>0</MMClips>
  <ScaleCrop>false</ScaleCrop>
  <HeadingPairs>
    <vt:vector size="6" baseType="variant">
      <vt:variant>
        <vt:lpstr>Verwendete Schriftarten</vt:lpstr>
      </vt:variant>
      <vt:variant>
        <vt:i4>4</vt:i4>
      </vt:variant>
      <vt:variant>
        <vt:lpstr>Design</vt:lpstr>
      </vt:variant>
      <vt:variant>
        <vt:i4>3</vt:i4>
      </vt:variant>
      <vt:variant>
        <vt:lpstr>Folientitel</vt:lpstr>
      </vt:variant>
      <vt:variant>
        <vt:i4>46</vt:i4>
      </vt:variant>
    </vt:vector>
  </HeadingPairs>
  <TitlesOfParts>
    <vt:vector size="53" baseType="lpstr">
      <vt:lpstr>Arial</vt:lpstr>
      <vt:lpstr>Calibri</vt:lpstr>
      <vt:lpstr>Symbol</vt:lpstr>
      <vt:lpstr>Wingdings</vt:lpstr>
      <vt:lpstr>Vorlage Präsentation</vt:lpstr>
      <vt:lpstr>1_Benutzerdefiniertes Design</vt:lpstr>
      <vt:lpstr>Benutzerdefiniertes Design</vt:lpstr>
      <vt:lpstr>Ich, mein Betrieb und darüber hinaus</vt:lpstr>
      <vt:lpstr>Themen heute</vt:lpstr>
      <vt:lpstr>Themen heute</vt:lpstr>
      <vt:lpstr>Ziele</vt:lpstr>
      <vt:lpstr>Warum ist das wichtig?</vt:lpstr>
      <vt:lpstr>Ablauf</vt:lpstr>
      <vt:lpstr>Unterschiede und Gemeinsamkeiten zwischen den Lehrbetrieben – Arbeitsanleitung «Contradictio»</vt:lpstr>
      <vt:lpstr>Der Verwaltungsaufbau Input</vt:lpstr>
      <vt:lpstr>Zielsetzungen und Aufbau des Inputs</vt:lpstr>
      <vt:lpstr>Das Wichtigste in Kürze</vt:lpstr>
      <vt:lpstr>Das organigramm</vt:lpstr>
      <vt:lpstr>Reflexionsaufgabe</vt:lpstr>
      <vt:lpstr>PowerPoint-Präsentation</vt:lpstr>
      <vt:lpstr>PowerPoint-Präsentation</vt:lpstr>
      <vt:lpstr>Das Organigramm</vt:lpstr>
      <vt:lpstr>Die verwaltungsorganisation</vt:lpstr>
      <vt:lpstr>Linien- und Stabsstellen</vt:lpstr>
      <vt:lpstr>Dienstweg und Weisungskompetenz</vt:lpstr>
      <vt:lpstr>Zusammenfassung</vt:lpstr>
      <vt:lpstr>Organisationsstrukturen verstehen – Arbeitsanleitung «Zuordnungsaufgabe»</vt:lpstr>
      <vt:lpstr>Dienstwege und Weisungskompetenzen - Arbeitsanleitung «Mini Cases»</vt:lpstr>
      <vt:lpstr>Auswirkungen auf eigenen Betrieb beschreiben - Arbeitsanleitung «Gruppendiskussion»</vt:lpstr>
      <vt:lpstr>Verwaltung und Politik Input</vt:lpstr>
      <vt:lpstr>Zielsetzungen und Aufbau des Inputs</vt:lpstr>
      <vt:lpstr>Das Wichtigste in Kürze</vt:lpstr>
      <vt:lpstr>Zusammenspiel zwischen politik und verwaltung</vt:lpstr>
      <vt:lpstr>Akteure in der Politik</vt:lpstr>
      <vt:lpstr>Formelle Instrumente</vt:lpstr>
      <vt:lpstr>Informelle Instrumente</vt:lpstr>
      <vt:lpstr>Parlamentarische Vorstösse</vt:lpstr>
      <vt:lpstr>Rechercheaufgabe</vt:lpstr>
      <vt:lpstr>Motion</vt:lpstr>
      <vt:lpstr>Postulat</vt:lpstr>
      <vt:lpstr>Interpellation</vt:lpstr>
      <vt:lpstr>Prozess der Einflussnahme</vt:lpstr>
      <vt:lpstr>… und die öffentliche Verwaltung?</vt:lpstr>
      <vt:lpstr>Zusatzaufgabe: Autofreier Sonntag </vt:lpstr>
      <vt:lpstr>Motionstext</vt:lpstr>
      <vt:lpstr>Zusammenfassung</vt:lpstr>
      <vt:lpstr>Die Politik nimmt Einfluss auf die Verwaltung – Arbeitsanleitung «Geleitete Fallarbeit»</vt:lpstr>
      <vt:lpstr>Bis (nach) Mitternacht – Arbeitsanleitung «Synthesefall»</vt:lpstr>
      <vt:lpstr>Tagesabschluss Feedbackhand</vt:lpstr>
      <vt:lpstr>Am heutigen Präsenztag haben Sie folgende Ziele erarbeitet:</vt:lpstr>
      <vt:lpstr>Feedbackhand: Rückblick auf die Inhalte</vt:lpstr>
      <vt:lpstr>üK-Kompetenznachweis 2</vt:lpstr>
      <vt:lpstr>Ausblick</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Verfügungen und Entscheide Rechtsmittel Aktennotizen und Protokolle</dc:title>
  <dc:creator>Carmen Ferri</dc:creator>
  <cp:lastModifiedBy>Lorenzetti Mia-Emily</cp:lastModifiedBy>
  <cp:revision>38</cp:revision>
  <dcterms:created xsi:type="dcterms:W3CDTF">2022-11-14T12:53:21Z</dcterms:created>
  <dcterms:modified xsi:type="dcterms:W3CDTF">2024-06-17T09:44:20Z</dcterms:modified>
</cp:coreProperties>
</file>