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72" r:id="rId2"/>
    <p:sldMasterId id="2147483660" r:id="rId3"/>
    <p:sldMasterId id="2147483696" r:id="rId4"/>
    <p:sldMasterId id="2147483708" r:id="rId5"/>
  </p:sldMasterIdLst>
  <p:notesMasterIdLst>
    <p:notesMasterId r:id="rId14"/>
  </p:notesMasterIdLst>
  <p:handoutMasterIdLst>
    <p:handoutMasterId r:id="rId15"/>
  </p:handoutMasterIdLst>
  <p:sldIdLst>
    <p:sldId id="1617" r:id="rId6"/>
    <p:sldId id="409" r:id="rId7"/>
    <p:sldId id="1619" r:id="rId8"/>
    <p:sldId id="1625" r:id="rId9"/>
    <p:sldId id="1615" r:id="rId10"/>
    <p:sldId id="1623" r:id="rId11"/>
    <p:sldId id="1620" r:id="rId12"/>
    <p:sldId id="1624" r:id="rId13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6EFA14E-41C6-6D36-787C-DB68BD8976A8}" name="Christine Haener" initials="CH" userId="S::christine.haener@ectaveo.ch::0c53b111-0164-43e8-a316-29155435c297" providerId="AD"/>
  <p188:author id="{117757B0-7D34-ED3F-83B1-5AC550894929}" name="Joëlle Clemen" initials="JC" userId="S::joelle.clemen@ectaveo.ch::76cfbdef-221a-4b59-aed8-05c496251a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EB"/>
    <a:srgbClr val="0082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192" autoAdjust="0"/>
  </p:normalViewPr>
  <p:slideViewPr>
    <p:cSldViewPr>
      <p:cViewPr varScale="1">
        <p:scale>
          <a:sx n="82" d="100"/>
          <a:sy n="82" d="100"/>
        </p:scale>
        <p:origin x="739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592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60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948CEFF-4D12-CD78-36DB-A7D189272F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11E6D0-4D5F-448B-277F-A5ECDF8439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AD4CD-F02B-4A20-AC18-0E4A7E964D17}" type="datetimeFigureOut">
              <a:rPr lang="de-CH" smtClean="0"/>
              <a:t>04.09.2024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37C320C-08D6-694B-20F0-6812248578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6369D44-27E9-0D54-D7F7-F3C293CF60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0F54F-87C1-462B-9FDC-62C31FC97A0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9811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6823F-8271-4E40-8173-30F60AD3F097}" type="datetimeFigureOut">
              <a:rPr lang="de-DE" smtClean="0"/>
              <a:pPr/>
              <a:t>04.09.2024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389DC-B868-4A76-93F1-E20505CB5D10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37586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50084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https://create.kahoot.it/auth/login </a:t>
            </a:r>
          </a:p>
          <a:p>
            <a:r>
              <a:rPr lang="de-DE" dirty="0" smtClean="0"/>
              <a:t>Benutzername: info@ov-ag.ch</a:t>
            </a:r>
          </a:p>
          <a:p>
            <a:r>
              <a:rPr lang="de-DE" dirty="0" smtClean="0"/>
              <a:t>Passwort: </a:t>
            </a:r>
            <a:r>
              <a:rPr lang="de-CH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Winter2023+</a:t>
            </a:r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177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7776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Ein </a:t>
            </a:r>
            <a:r>
              <a:rPr lang="de-DE" dirty="0" err="1" smtClean="0"/>
              <a:t>One</a:t>
            </a:r>
            <a:r>
              <a:rPr lang="de-DE" dirty="0" smtClean="0"/>
              <a:t>-Take ist ein Film, bei dem alles am Stück gefilmt wird. So ist</a:t>
            </a:r>
            <a:r>
              <a:rPr lang="de-DE" baseline="0" dirty="0" smtClean="0"/>
              <a:t> kein Schnitt notwendig und alles muss in am Stück (in einem Take) gefilmt werden.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27314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01785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App z.B. „</a:t>
            </a:r>
            <a:r>
              <a:rPr lang="de-DE" dirty="0" err="1" smtClean="0"/>
              <a:t>dBMeter</a:t>
            </a:r>
            <a:r>
              <a:rPr lang="de-DE" baseline="0" dirty="0" smtClean="0"/>
              <a:t> –</a:t>
            </a:r>
            <a:r>
              <a:rPr lang="de-DE" baseline="0" dirty="0" err="1" smtClean="0"/>
              <a:t>Decibelmeter</a:t>
            </a:r>
            <a:r>
              <a:rPr lang="de-DE" baseline="0" dirty="0" smtClean="0"/>
              <a:t>“ im Apple </a:t>
            </a:r>
            <a:r>
              <a:rPr lang="de-DE" baseline="0" dirty="0" err="1" smtClean="0"/>
              <a:t>Appstore</a:t>
            </a:r>
            <a:r>
              <a:rPr lang="de-DE" baseline="0" dirty="0" smtClean="0"/>
              <a:t> oder </a:t>
            </a:r>
            <a:r>
              <a:rPr lang="de-DE" baseline="0" dirty="0" err="1" smtClean="0"/>
              <a:t>Dezibelmeter</a:t>
            </a:r>
            <a:r>
              <a:rPr lang="de-DE" baseline="0" dirty="0" smtClean="0"/>
              <a:t> im Google Store (siehe Icons oben) oder diverse weitere – einfach „Dezibel Messer </a:t>
            </a:r>
            <a:r>
              <a:rPr lang="de-DE" baseline="0" dirty="0" err="1" smtClean="0"/>
              <a:t>free</a:t>
            </a:r>
            <a:r>
              <a:rPr lang="de-DE" baseline="0" dirty="0" smtClean="0"/>
              <a:t>“ eingeben – oder alternativ per Gehör oder mit anderer Rating Skala messen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8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43267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4029BA09-FC02-0B2A-1ED6-54B31FFAE8B5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4547" y="324349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5417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629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7999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D6E0E3E-204B-4FB2-A667-A0E859EA311F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269694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1196752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9CD396C-D1D6-489F-BA6D-B65A34C880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8961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948582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43329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871402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25177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791372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4585288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50496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2692562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409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26858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D6E0E3E-204B-4FB2-A667-A0E859EA311F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269694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1196752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9CD396C-D1D6-489F-BA6D-B65A34C880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7811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3734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57833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225692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5076967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6529931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694977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4631273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5887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69111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33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7509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Fb9uQL9k9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Fb9uQL9k9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microsoft.com/office/2007/relationships/hdphoto" Target="../media/hdphoto1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5400" dirty="0" smtClean="0"/>
              <a:t>Übersicht (für üK-Leiter/in)</a:t>
            </a:r>
            <a:endParaRPr lang="de-CH" sz="5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de-CH" sz="2000" dirty="0" smtClean="0"/>
              <a:t>Gemäss ov-ap: </a:t>
            </a:r>
            <a:br>
              <a:rPr lang="de-CH" sz="2000" dirty="0" smtClean="0"/>
            </a:br>
            <a:r>
              <a:rPr lang="de-CH" sz="2000" b="1" dirty="0" smtClean="0"/>
              <a:t>«Diese </a:t>
            </a:r>
            <a:r>
              <a:rPr lang="de-CH" sz="2000" b="1" dirty="0"/>
              <a:t>Zeit können Sie nutzen, um Inhalte des Tages zu </a:t>
            </a:r>
            <a:r>
              <a:rPr lang="de-CH" sz="2000" b="1" dirty="0" smtClean="0"/>
              <a:t>vertiefen </a:t>
            </a:r>
            <a:br>
              <a:rPr lang="de-CH" sz="2000" b="1" dirty="0" smtClean="0"/>
            </a:br>
            <a:r>
              <a:rPr lang="de-CH" sz="2000" b="1" dirty="0" smtClean="0"/>
              <a:t>oder </a:t>
            </a:r>
            <a:r>
              <a:rPr lang="de-CH" sz="2000" b="1" dirty="0"/>
              <a:t>regionale Besonderheiten zu diskutieren</a:t>
            </a:r>
            <a:r>
              <a:rPr lang="de-CH" sz="2000" b="1" dirty="0" smtClean="0"/>
              <a:t>.»</a:t>
            </a:r>
          </a:p>
          <a:p>
            <a:pPr marL="0" indent="0" algn="ctr">
              <a:buNone/>
            </a:pPr>
            <a:endParaRPr lang="de-DE" sz="1600" b="1" dirty="0" smtClean="0"/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Übersicht / Ideen:</a:t>
            </a:r>
          </a:p>
          <a:p>
            <a:r>
              <a:rPr lang="de-DE" b="1" dirty="0" smtClean="0">
                <a:solidFill>
                  <a:srgbClr val="0070C0"/>
                </a:solidFill>
              </a:rPr>
              <a:t>Fragefenster: </a:t>
            </a:r>
            <a:r>
              <a:rPr lang="de-DE" dirty="0" smtClean="0">
                <a:solidFill>
                  <a:srgbClr val="0070C0"/>
                </a:solidFill>
              </a:rPr>
              <a:t>Fragen / Unklarheiten / Regionale Besonderheiten</a:t>
            </a:r>
          </a:p>
          <a:p>
            <a:r>
              <a:rPr lang="de-DE" b="1" smtClean="0">
                <a:solidFill>
                  <a:srgbClr val="0070C0"/>
                </a:solidFill>
              </a:rPr>
              <a:t>Video Challenge: </a:t>
            </a:r>
            <a:r>
              <a:rPr lang="de-DE" dirty="0" smtClean="0">
                <a:solidFill>
                  <a:srgbClr val="0070C0"/>
                </a:solidFill>
              </a:rPr>
              <a:t>Wer macht das Beste „</a:t>
            </a:r>
            <a:r>
              <a:rPr lang="de-DE" dirty="0" err="1" smtClean="0">
                <a:solidFill>
                  <a:srgbClr val="0070C0"/>
                </a:solidFill>
              </a:rPr>
              <a:t>One</a:t>
            </a:r>
            <a:r>
              <a:rPr lang="de-DE" dirty="0" smtClean="0">
                <a:solidFill>
                  <a:srgbClr val="0070C0"/>
                </a:solidFill>
              </a:rPr>
              <a:t>-Take-</a:t>
            </a:r>
            <a:r>
              <a:rPr lang="de-DE" dirty="0" err="1" smtClean="0">
                <a:solidFill>
                  <a:srgbClr val="0070C0"/>
                </a:solidFill>
              </a:rPr>
              <a:t>Erklärvideo</a:t>
            </a:r>
            <a:r>
              <a:rPr lang="de-DE" dirty="0" smtClean="0">
                <a:solidFill>
                  <a:srgbClr val="0070C0"/>
                </a:solidFill>
              </a:rPr>
              <a:t>“?*</a:t>
            </a:r>
          </a:p>
          <a:p>
            <a:endParaRPr lang="de-DE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DE" sz="2000" b="1" dirty="0" smtClean="0">
                <a:solidFill>
                  <a:srgbClr val="0070C0"/>
                </a:solidFill>
              </a:rPr>
              <a:t>*Hinweis: </a:t>
            </a:r>
            <a:r>
              <a:rPr lang="de-DE" sz="2000" dirty="0" smtClean="0">
                <a:solidFill>
                  <a:srgbClr val="0070C0"/>
                </a:solidFill>
              </a:rPr>
              <a:t>es gibt 2 Open Space Blöcke, ihr könnt die Video-Challenge daher aufteilen </a:t>
            </a:r>
            <a:r>
              <a:rPr lang="de-DE" sz="2000" dirty="0">
                <a:solidFill>
                  <a:srgbClr val="0070C0"/>
                </a:solidFill>
              </a:rPr>
              <a:t>(deshalb steht bei der Aufgabe Teil 1 </a:t>
            </a:r>
            <a:r>
              <a:rPr lang="de-DE" sz="2000" dirty="0" smtClean="0">
                <a:solidFill>
                  <a:srgbClr val="0070C0"/>
                </a:solidFill>
              </a:rPr>
              <a:t>&amp; </a:t>
            </a:r>
            <a:r>
              <a:rPr lang="de-DE" sz="2000" dirty="0">
                <a:solidFill>
                  <a:srgbClr val="0070C0"/>
                </a:solidFill>
              </a:rPr>
              <a:t>Teil </a:t>
            </a:r>
            <a:r>
              <a:rPr lang="de-DE" sz="2000" dirty="0" smtClean="0">
                <a:solidFill>
                  <a:srgbClr val="0070C0"/>
                </a:solidFill>
              </a:rPr>
              <a:t>2). Bei Teil 1 zuerst planen &amp; </a:t>
            </a:r>
            <a:r>
              <a:rPr lang="de-DE" sz="2000" dirty="0">
                <a:solidFill>
                  <a:srgbClr val="0070C0"/>
                </a:solidFill>
              </a:rPr>
              <a:t>D</a:t>
            </a:r>
            <a:r>
              <a:rPr lang="de-DE" sz="2000" dirty="0" smtClean="0">
                <a:solidFill>
                  <a:srgbClr val="0070C0"/>
                </a:solidFill>
              </a:rPr>
              <a:t>rehbuch machen und beim Teil 2 Videos aufnehmen, schauen &amp; Rating machen (alternativ können die Blöcke </a:t>
            </a:r>
            <a:r>
              <a:rPr lang="de-DE" sz="2000" dirty="0">
                <a:solidFill>
                  <a:srgbClr val="0070C0"/>
                </a:solidFill>
              </a:rPr>
              <a:t>auch </a:t>
            </a:r>
            <a:r>
              <a:rPr lang="de-DE" sz="2000" dirty="0" smtClean="0">
                <a:solidFill>
                  <a:srgbClr val="0070C0"/>
                </a:solidFill>
              </a:rPr>
              <a:t>zusammengenommen werden)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4980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Open Space üK1 Tag 2</a:t>
            </a:r>
            <a:endParaRPr lang="de-CH" dirty="0"/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Open Space</a:t>
            </a:r>
            <a:endParaRPr lang="de-CH" dirty="0">
              <a:highlight>
                <a:srgbClr val="C0C0C0"/>
              </a:highlight>
            </a:endParaRPr>
          </a:p>
          <a:p>
            <a:r>
              <a:rPr lang="de-CH" sz="1200" dirty="0"/>
              <a:t>Kauffrau/Kaufmann EFZ</a:t>
            </a:r>
          </a:p>
          <a:p>
            <a:r>
              <a:rPr lang="de-CH" sz="1200" dirty="0"/>
              <a:t>Branche «Öffentliche Verwaltung/Administration publique/Amministrazione pubblica»</a:t>
            </a:r>
            <a:endParaRPr lang="de-CH" sz="1200" dirty="0">
              <a:highlight>
                <a:srgbClr val="C0C0C0"/>
              </a:highlight>
            </a:endParaRPr>
          </a:p>
          <a:p>
            <a:endParaRPr lang="de-CH" dirty="0">
              <a:highlight>
                <a:srgbClr val="C0C0C0"/>
              </a:highlight>
            </a:endParaRPr>
          </a:p>
          <a:p>
            <a:endParaRPr lang="de-CH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0344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Fragen / Unklarheiten / Regionale Besonderheiten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3</a:t>
            </a:fld>
            <a:endParaRPr lang="de-CH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488" y="1600200"/>
            <a:ext cx="8229023" cy="4525963"/>
          </a:xfrm>
        </p:spPr>
      </p:pic>
    </p:spTree>
    <p:extLst>
      <p:ext uri="{BB962C8B-B14F-4D97-AF65-F5344CB8AC3E}">
        <p14:creationId xmlns:p14="http://schemas.microsoft.com/office/powerpoint/2010/main" val="297958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Kahoot</a:t>
            </a:r>
            <a:r>
              <a:rPr lang="de-DE" dirty="0" smtClean="0"/>
              <a:t> Rückblick </a:t>
            </a:r>
            <a:r>
              <a:rPr lang="de-DE" dirty="0" err="1" smtClean="0"/>
              <a:t>üK</a:t>
            </a:r>
            <a:r>
              <a:rPr lang="de-DE" dirty="0" smtClean="0"/>
              <a:t>-Tag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4</a:t>
            </a:fld>
            <a:endParaRPr lang="de-CH" dirty="0"/>
          </a:p>
        </p:txBody>
      </p:sp>
      <p:pic>
        <p:nvPicPr>
          <p:cNvPr id="5" name="Picture 6" descr="Kahoot! Quiz Games Spark Your Child's Natural Curiosity For, 58% OF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261" y="1600200"/>
            <a:ext cx="6791478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951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Video Challenge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5</a:t>
            </a:fld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599" y="1600201"/>
            <a:ext cx="4622305" cy="4525963"/>
          </a:xfrm>
        </p:spPr>
        <p:txBody>
          <a:bodyPr/>
          <a:lstStyle/>
          <a:p>
            <a:r>
              <a:rPr lang="de-DE" sz="2800" dirty="0" smtClean="0"/>
              <a:t>Wer ist der/die beste „Mini-</a:t>
            </a:r>
            <a:r>
              <a:rPr lang="de-DE" sz="2800" dirty="0" err="1" smtClean="0"/>
              <a:t>Influencer</a:t>
            </a:r>
            <a:r>
              <a:rPr lang="de-DE" sz="2800" dirty="0" smtClean="0"/>
              <a:t>/in“?</a:t>
            </a:r>
          </a:p>
          <a:p>
            <a:r>
              <a:rPr lang="de-DE" sz="2800" dirty="0" smtClean="0"/>
              <a:t>Wer macht den besten „</a:t>
            </a:r>
            <a:r>
              <a:rPr lang="de-DE" sz="2800" b="1" dirty="0" smtClean="0"/>
              <a:t>Erklär-Content</a:t>
            </a:r>
            <a:r>
              <a:rPr lang="de-DE" sz="2800" dirty="0" smtClean="0"/>
              <a:t>“?</a:t>
            </a:r>
          </a:p>
          <a:p>
            <a:pPr marL="0" indent="0">
              <a:buNone/>
            </a:pPr>
            <a:endParaRPr lang="de-DE" sz="2800" dirty="0" smtClean="0"/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2800" dirty="0" smtClean="0">
                <a:solidFill>
                  <a:srgbClr val="0070C0"/>
                </a:solidFill>
              </a:rPr>
              <a:t>„Wenn man es verstanden hat, kann man es auch erklären“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928" y="2639319"/>
            <a:ext cx="3717032" cy="3717032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103" y="1362341"/>
            <a:ext cx="3278297" cy="21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578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Video Challenge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6</a:t>
            </a:fld>
            <a:endParaRPr lang="de-CH" dirty="0"/>
          </a:p>
        </p:txBody>
      </p:sp>
      <p:pic>
        <p:nvPicPr>
          <p:cNvPr id="6" name="Inhaltsplatzhalter 4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527" y="2420888"/>
            <a:ext cx="3356873" cy="2520280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599" y="1600201"/>
            <a:ext cx="7430617" cy="4525963"/>
          </a:xfrm>
        </p:spPr>
        <p:txBody>
          <a:bodyPr/>
          <a:lstStyle/>
          <a:p>
            <a:pPr marL="0" indent="0">
              <a:buNone/>
            </a:pPr>
            <a:r>
              <a:rPr lang="de-DE" sz="2200" b="1" dirty="0" smtClean="0">
                <a:solidFill>
                  <a:srgbClr val="0070C0"/>
                </a:solidFill>
              </a:rPr>
              <a:t>Teil 1</a:t>
            </a:r>
          </a:p>
          <a:p>
            <a:r>
              <a:rPr lang="de-DE" sz="2200" dirty="0" smtClean="0"/>
              <a:t>Überlegt euch in </a:t>
            </a:r>
            <a:r>
              <a:rPr lang="de-DE" sz="2200" b="1" dirty="0" smtClean="0"/>
              <a:t>Gruppen</a:t>
            </a:r>
            <a:r>
              <a:rPr lang="de-DE" sz="2200" dirty="0" smtClean="0"/>
              <a:t> welches der bisherigen </a:t>
            </a:r>
            <a:r>
              <a:rPr lang="de-DE" sz="2200" b="1" dirty="0" smtClean="0"/>
              <a:t>Themen</a:t>
            </a:r>
            <a:r>
              <a:rPr lang="de-DE" sz="2200" dirty="0" smtClean="0"/>
              <a:t> ihr in einem Video </a:t>
            </a:r>
            <a:r>
              <a:rPr lang="de-DE" sz="2200" b="1" dirty="0" smtClean="0"/>
              <a:t>zusammenfassen</a:t>
            </a:r>
            <a:r>
              <a:rPr lang="de-DE" sz="2200" dirty="0" smtClean="0"/>
              <a:t> könntet.</a:t>
            </a:r>
          </a:p>
          <a:p>
            <a:r>
              <a:rPr lang="de-DE" sz="2200" dirty="0" smtClean="0"/>
              <a:t>Das Video soll ein „</a:t>
            </a:r>
            <a:r>
              <a:rPr lang="de-DE" sz="2200" b="1" dirty="0" err="1" smtClean="0"/>
              <a:t>One</a:t>
            </a:r>
            <a:r>
              <a:rPr lang="de-DE" sz="2200" b="1" dirty="0" smtClean="0"/>
              <a:t>-Take</a:t>
            </a:r>
            <a:r>
              <a:rPr lang="de-DE" sz="2200" dirty="0" smtClean="0"/>
              <a:t>“ sein und alle Gruppenmitglieder sollen (wenn auch nur als Statist/in) darin vorkommen. Das Video soll bei euren „</a:t>
            </a:r>
            <a:r>
              <a:rPr lang="de-DE" sz="2200" dirty="0" err="1" smtClean="0"/>
              <a:t>Followern</a:t>
            </a:r>
            <a:r>
              <a:rPr lang="de-DE" sz="2200" dirty="0" smtClean="0"/>
              <a:t>“ (der Rest der Klasse) möglichst gut ankommen und lehrreich sein!</a:t>
            </a:r>
          </a:p>
          <a:p>
            <a:r>
              <a:rPr lang="de-DE" sz="2200" dirty="0" smtClean="0"/>
              <a:t>Stellt ein kurzes </a:t>
            </a:r>
            <a:r>
              <a:rPr lang="de-DE" sz="2200" b="1" dirty="0" smtClean="0"/>
              <a:t>Drehbuch</a:t>
            </a:r>
            <a:r>
              <a:rPr lang="de-DE" sz="2200" dirty="0" smtClean="0"/>
              <a:t> zusammen (Wer sagt was? Wie soll das Video ablaufen? Was ist der rote Faden durch das Video) und probt dieses durch.</a:t>
            </a:r>
          </a:p>
          <a:p>
            <a:pPr marL="0" indent="0">
              <a:buNone/>
            </a:pPr>
            <a:r>
              <a:rPr lang="de-DE" sz="2200" b="1" dirty="0">
                <a:solidFill>
                  <a:srgbClr val="0070C0"/>
                </a:solidFill>
              </a:rPr>
              <a:t>Teil </a:t>
            </a:r>
            <a:r>
              <a:rPr lang="de-DE" sz="2200" b="1" dirty="0" smtClean="0">
                <a:solidFill>
                  <a:srgbClr val="0070C0"/>
                </a:solidFill>
              </a:rPr>
              <a:t>2</a:t>
            </a:r>
            <a:endParaRPr lang="de-DE" sz="2200" b="1" dirty="0">
              <a:solidFill>
                <a:srgbClr val="0070C0"/>
              </a:solidFill>
            </a:endParaRPr>
          </a:p>
          <a:p>
            <a:r>
              <a:rPr lang="de-DE" sz="2200" dirty="0" smtClean="0"/>
              <a:t>Folgt im zweiten Open Space block</a:t>
            </a:r>
          </a:p>
        </p:txBody>
      </p:sp>
    </p:spTree>
    <p:extLst>
      <p:ext uri="{BB962C8B-B14F-4D97-AF65-F5344CB8AC3E}">
        <p14:creationId xmlns:p14="http://schemas.microsoft.com/office/powerpoint/2010/main" val="971994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Video Challenge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7</a:t>
            </a:fld>
            <a:endParaRPr lang="de-CH" dirty="0"/>
          </a:p>
        </p:txBody>
      </p:sp>
      <p:pic>
        <p:nvPicPr>
          <p:cNvPr id="6" name="Inhaltsplatzhalter 4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527" y="2420888"/>
            <a:ext cx="3356873" cy="2520280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599" y="1600201"/>
            <a:ext cx="7615928" cy="4525963"/>
          </a:xfrm>
        </p:spPr>
        <p:txBody>
          <a:bodyPr/>
          <a:lstStyle/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Teil 2</a:t>
            </a:r>
            <a:endParaRPr lang="de-DE" b="1" dirty="0">
              <a:solidFill>
                <a:srgbClr val="0070C0"/>
              </a:solidFill>
            </a:endParaRPr>
          </a:p>
          <a:p>
            <a:r>
              <a:rPr lang="de-DE" dirty="0" smtClean="0"/>
              <a:t>Dreh: Jetzt </a:t>
            </a:r>
            <a:r>
              <a:rPr lang="de-DE" dirty="0" err="1" smtClean="0"/>
              <a:t>heisst</a:t>
            </a:r>
            <a:r>
              <a:rPr lang="de-DE" dirty="0" smtClean="0"/>
              <a:t> es </a:t>
            </a:r>
            <a:r>
              <a:rPr lang="de-DE" b="1" dirty="0" smtClean="0"/>
              <a:t>Drehbuch</a:t>
            </a:r>
            <a:r>
              <a:rPr lang="de-DE" dirty="0" smtClean="0"/>
              <a:t> umsetzen und Videos drehen</a:t>
            </a:r>
          </a:p>
          <a:p>
            <a:r>
              <a:rPr lang="de-DE" b="1" dirty="0" smtClean="0"/>
              <a:t>Showdown</a:t>
            </a:r>
            <a:r>
              <a:rPr lang="de-DE" dirty="0" smtClean="0"/>
              <a:t>: Nun werden die Videos gegenseitig </a:t>
            </a:r>
            <a:r>
              <a:rPr lang="de-DE" b="1" dirty="0" smtClean="0"/>
              <a:t>präsentiert*</a:t>
            </a:r>
          </a:p>
          <a:p>
            <a:r>
              <a:rPr lang="de-DE" dirty="0" smtClean="0"/>
              <a:t>Macht euch </a:t>
            </a:r>
            <a:r>
              <a:rPr lang="de-DE" b="1" dirty="0" smtClean="0"/>
              <a:t>Notizen</a:t>
            </a:r>
            <a:r>
              <a:rPr lang="de-DE" dirty="0" smtClean="0"/>
              <a:t> zu den Videos, damit ihr nachher beim Rating bereit seid und wisst, welches Video euer Favorit ist!</a:t>
            </a:r>
          </a:p>
          <a:p>
            <a:endParaRPr lang="de-DE" sz="1600" dirty="0"/>
          </a:p>
          <a:p>
            <a:pPr marL="0" indent="0">
              <a:buNone/>
            </a:pPr>
            <a:r>
              <a:rPr lang="de-DE" sz="1800" dirty="0" smtClean="0"/>
              <a:t>*Falls mit der Technik vor Ort keine Übertragung via </a:t>
            </a:r>
            <a:r>
              <a:rPr lang="de-DE" sz="1800" dirty="0" err="1" smtClean="0"/>
              <a:t>Beamer</a:t>
            </a:r>
            <a:r>
              <a:rPr lang="de-DE" sz="1800" dirty="0" smtClean="0"/>
              <a:t> möglich ist, wird ein Rundlauf empfohlen. Die Gruppen gehen wie bei einem Postenlauf Reihum und schauen sich </a:t>
            </a:r>
            <a:r>
              <a:rPr lang="de-DE" sz="1800" b="1" dirty="0" smtClean="0"/>
              <a:t>direkt</a:t>
            </a:r>
            <a:r>
              <a:rPr lang="de-DE" sz="1800" dirty="0" smtClean="0"/>
              <a:t> auf den jeweiligen </a:t>
            </a:r>
            <a:r>
              <a:rPr lang="de-DE" sz="1800" b="1" dirty="0" smtClean="0"/>
              <a:t>Smartphones</a:t>
            </a:r>
            <a:r>
              <a:rPr lang="de-DE" sz="1800" dirty="0" smtClean="0"/>
              <a:t> die Videos an. Das Rating erfolgt </a:t>
            </a:r>
            <a:r>
              <a:rPr lang="de-DE" sz="1800" dirty="0" err="1" smtClean="0"/>
              <a:t>anschliessend</a:t>
            </a:r>
            <a:r>
              <a:rPr lang="de-DE" sz="1800" dirty="0" smtClean="0"/>
              <a:t> im Plenum</a:t>
            </a:r>
          </a:p>
        </p:txBody>
      </p:sp>
    </p:spTree>
    <p:extLst>
      <p:ext uri="{BB962C8B-B14F-4D97-AF65-F5344CB8AC3E}">
        <p14:creationId xmlns:p14="http://schemas.microsoft.com/office/powerpoint/2010/main" val="3046591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12378">
            <a:off x="521946" y="192739"/>
            <a:ext cx="2610374" cy="2610374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7779" y="3873025"/>
            <a:ext cx="6454207" cy="345569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Video Challenge - Rating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8</a:t>
            </a:fld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9416" y="2974517"/>
            <a:ext cx="4982345" cy="3201220"/>
          </a:xfrm>
        </p:spPr>
        <p:txBody>
          <a:bodyPr/>
          <a:lstStyle/>
          <a:p>
            <a:pPr marL="0" indent="0" algn="ctr">
              <a:buNone/>
            </a:pPr>
            <a:r>
              <a:rPr lang="de-DE" sz="3600" dirty="0" smtClean="0">
                <a:solidFill>
                  <a:srgbClr val="0070C0"/>
                </a:solidFill>
              </a:rPr>
              <a:t>„Welches Video bekommt den lautesten Applaus?“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7012" y="5184054"/>
            <a:ext cx="3751784" cy="2008768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912" y="1417638"/>
            <a:ext cx="7301440" cy="4951289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9809" y="4998060"/>
            <a:ext cx="3137876" cy="1647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179" y="5282896"/>
            <a:ext cx="1073455" cy="107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936788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24143C3B-A733-402C-99E6-E143C3BC9DBB}"/>
    </a:ext>
  </a:extLst>
</a:theme>
</file>

<file path=ppt/theme/theme2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83507D8A-4426-460C-B7DA-1078A512752F}"/>
    </a:ext>
  </a:extLst>
</a:theme>
</file>

<file path=ppt/theme/theme3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8145AC83-A5D0-4385-BCA0-052788F42C68}"/>
    </a:ext>
  </a:extLst>
</a:theme>
</file>

<file path=ppt/theme/theme4.xml><?xml version="1.0" encoding="utf-8"?>
<a:theme xmlns:a="http://schemas.openxmlformats.org/drawingml/2006/main" name="1_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1CC9C774-081C-403C-86B6-8B39EBA28C55}" vid="{AED0A1CE-0CDD-44E1-8B00-D9349A8DA47A}"/>
    </a:ext>
  </a:extLst>
</a:theme>
</file>

<file path=ppt/theme/theme5.xml><?xml version="1.0" encoding="utf-8"?>
<a:theme xmlns:a="http://schemas.openxmlformats.org/drawingml/2006/main" name="2_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2132F1D4-FD34-4208-89C4-D0AFF2BEBDA6}" vid="{6AE76271-4137-4FB1-9609-B7F54293FF9D}"/>
    </a:ext>
  </a:extLst>
</a:theme>
</file>

<file path=ppt/theme/theme6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VL_Einstieg_OVAP_BB_220906</Template>
  <TotalTime>0</TotalTime>
  <Words>463</Words>
  <Application>Microsoft Office PowerPoint</Application>
  <PresentationFormat>Breitbild</PresentationFormat>
  <Paragraphs>54</Paragraphs>
  <Slides>8</Slides>
  <Notes>6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5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Arial</vt:lpstr>
      <vt:lpstr>Calibri</vt:lpstr>
      <vt:lpstr>Vorlage Präsentation</vt:lpstr>
      <vt:lpstr>1_Benutzerdefiniertes Design</vt:lpstr>
      <vt:lpstr>Benutzerdefiniertes Design</vt:lpstr>
      <vt:lpstr>1_Vorlage Präsentation</vt:lpstr>
      <vt:lpstr>2_Vorlage Präsentation</vt:lpstr>
      <vt:lpstr>Übersicht (für üK-Leiter/in)</vt:lpstr>
      <vt:lpstr>Open Space üK1 Tag 2</vt:lpstr>
      <vt:lpstr>Fragen / Unklarheiten / Regionale Besonderheiten</vt:lpstr>
      <vt:lpstr>Kahoot Rückblick üK-Tag</vt:lpstr>
      <vt:lpstr>Video Challenge</vt:lpstr>
      <vt:lpstr>Video Challenge</vt:lpstr>
      <vt:lpstr>Video Challenge</vt:lpstr>
      <vt:lpstr>Video Challenge - Rating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 des Präsenztags Einstieg</dc:title>
  <dc:creator>Christine Haener</dc:creator>
  <cp:lastModifiedBy>Lorenzetti Mia-Emily</cp:lastModifiedBy>
  <cp:revision>87</cp:revision>
  <cp:lastPrinted>2023-03-24T10:05:17Z</cp:lastPrinted>
  <dcterms:created xsi:type="dcterms:W3CDTF">2022-09-21T08:39:18Z</dcterms:created>
  <dcterms:modified xsi:type="dcterms:W3CDTF">2024-09-04T17:09:43Z</dcterms:modified>
</cp:coreProperties>
</file>