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72" r:id="rId2"/>
    <p:sldMasterId id="2147483660" r:id="rId3"/>
    <p:sldMasterId id="2147483696" r:id="rId4"/>
    <p:sldMasterId id="2147483708" r:id="rId5"/>
  </p:sldMasterIdLst>
  <p:notesMasterIdLst>
    <p:notesMasterId r:id="rId12"/>
  </p:notesMasterIdLst>
  <p:handoutMasterIdLst>
    <p:handoutMasterId r:id="rId13"/>
  </p:handoutMasterIdLst>
  <p:sldIdLst>
    <p:sldId id="1617" r:id="rId6"/>
    <p:sldId id="409" r:id="rId7"/>
    <p:sldId id="1619" r:id="rId8"/>
    <p:sldId id="1623" r:id="rId9"/>
    <p:sldId id="1618" r:id="rId10"/>
    <p:sldId id="1622" r:id="rId11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EFA14E-41C6-6D36-787C-DB68BD8976A8}" name="Christine Haener" initials="CH" userId="S::christine.haener@ectaveo.ch::0c53b111-0164-43e8-a316-29155435c297" providerId="AD"/>
  <p188:author id="{117757B0-7D34-ED3F-83B1-5AC550894929}" name="Joëlle Clemen" initials="JC" userId="S::joelle.clemen@ectaveo.ch::76cfbdef-221a-4b59-aed8-05c496251a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0082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192" autoAdjust="0"/>
  </p:normalViewPr>
  <p:slideViewPr>
    <p:cSldViewPr>
      <p:cViewPr varScale="1">
        <p:scale>
          <a:sx n="82" d="100"/>
          <a:sy n="82" d="100"/>
        </p:scale>
        <p:origin x="739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592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60" Type="http://schemas.microsoft.com/office/2018/10/relationships/authors" Target="author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48CEFF-4D12-CD78-36DB-A7D189272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11E6D0-4D5F-448B-277F-A5ECDF8439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AD4CD-F02B-4A20-AC18-0E4A7E964D17}" type="datetimeFigureOut">
              <a:rPr lang="de-CH" smtClean="0"/>
              <a:t>04.09.2024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7C320C-08D6-694B-20F0-6812248578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6369D44-27E9-0D54-D7F7-F3C293CF60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0F54F-87C1-462B-9FDC-62C31FC97A0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81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6823F-8271-4E40-8173-30F60AD3F097}" type="datetimeFigureOut">
              <a:rPr lang="de-DE" smtClean="0"/>
              <a:pPr/>
              <a:t>04.09.2024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89DC-B868-4A76-93F1-E20505CB5D10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3758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08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https://create.kahoot.it/auth/login </a:t>
            </a:r>
          </a:p>
          <a:p>
            <a:r>
              <a:rPr lang="de-DE" dirty="0" smtClean="0"/>
              <a:t>Benutzername: info@ov-ag.ch</a:t>
            </a:r>
          </a:p>
          <a:p>
            <a:r>
              <a:rPr lang="de-DE" dirty="0" smtClean="0"/>
              <a:t>Passwort: </a:t>
            </a:r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Winter2023+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01581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Das Spiel lehnt sich an das häufig</a:t>
            </a:r>
            <a:r>
              <a:rPr lang="de-DE" baseline="0" dirty="0" smtClean="0"/>
              <a:t> „Bauern-Scharade“ oder „Bauern-</a:t>
            </a:r>
            <a:r>
              <a:rPr lang="de-DE" baseline="0" dirty="0" err="1" smtClean="0"/>
              <a:t>Activity</a:t>
            </a:r>
            <a:r>
              <a:rPr lang="de-DE" baseline="0" dirty="0" smtClean="0"/>
              <a:t>“ genannte Spiel an. Hier werden stattdessen Begriffe der bisherigen üK-Theorie aufgeschrieben und erraten – daher Review / Rückblick-Scharade</a:t>
            </a:r>
            <a:r>
              <a:rPr lang="de-CH" baseline="0" dirty="0" smtClean="0"/>
              <a:t>.</a:t>
            </a: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93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4029BA09-FC02-0B2A-1ED6-54B31FFAE8B5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547" y="324349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417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2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99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4858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4332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871402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2517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9137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58528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5049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69256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409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685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78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3734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783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2569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07696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652993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9497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3127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88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6911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33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7509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5400" dirty="0" smtClean="0"/>
              <a:t>Übersicht (für üK-Leiter/in)</a:t>
            </a:r>
            <a:endParaRPr lang="de-CH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de-CH" sz="2000" dirty="0" smtClean="0"/>
              <a:t>Gemäss ov-ap: </a:t>
            </a:r>
            <a:br>
              <a:rPr lang="de-CH" sz="2000" dirty="0" smtClean="0"/>
            </a:br>
            <a:r>
              <a:rPr lang="de-CH" sz="2000" b="1" dirty="0" smtClean="0"/>
              <a:t>«Diese </a:t>
            </a:r>
            <a:r>
              <a:rPr lang="de-CH" sz="2000" b="1" dirty="0"/>
              <a:t>Zeit können Sie nutzen, um Inhalte des Tages zu </a:t>
            </a:r>
            <a:r>
              <a:rPr lang="de-CH" sz="2000" b="1" dirty="0" smtClean="0"/>
              <a:t>vertiefen </a:t>
            </a:r>
            <a:br>
              <a:rPr lang="de-CH" sz="2000" b="1" dirty="0" smtClean="0"/>
            </a:br>
            <a:r>
              <a:rPr lang="de-CH" sz="2000" b="1" dirty="0" smtClean="0"/>
              <a:t>oder </a:t>
            </a:r>
            <a:r>
              <a:rPr lang="de-CH" sz="2000" b="1" dirty="0"/>
              <a:t>regionale Besonderheiten zu diskutieren</a:t>
            </a:r>
            <a:r>
              <a:rPr lang="de-CH" sz="2000" b="1" dirty="0" smtClean="0"/>
              <a:t>.»</a:t>
            </a:r>
          </a:p>
          <a:p>
            <a:pPr marL="0" indent="0" algn="ctr">
              <a:buNone/>
            </a:pPr>
            <a:endParaRPr lang="de-DE" sz="1600" b="1" dirty="0" smtClean="0"/>
          </a:p>
          <a:p>
            <a:pPr marL="0" indent="0">
              <a:buNone/>
            </a:pPr>
            <a:r>
              <a:rPr lang="de-DE" b="1" dirty="0" smtClean="0">
                <a:solidFill>
                  <a:srgbClr val="0070C0"/>
                </a:solidFill>
              </a:rPr>
              <a:t>Übersicht / Ideen:</a:t>
            </a:r>
          </a:p>
          <a:p>
            <a:r>
              <a:rPr lang="de-DE" b="1" dirty="0" smtClean="0">
                <a:solidFill>
                  <a:srgbClr val="0070C0"/>
                </a:solidFill>
              </a:rPr>
              <a:t>Fragefenster: </a:t>
            </a:r>
            <a:r>
              <a:rPr lang="de-DE" dirty="0" smtClean="0">
                <a:solidFill>
                  <a:srgbClr val="0070C0"/>
                </a:solidFill>
              </a:rPr>
              <a:t>Fragen / Unklarheiten / Regionale Besonderheiten</a:t>
            </a:r>
          </a:p>
          <a:p>
            <a:r>
              <a:rPr lang="de-DE" b="1" smtClean="0">
                <a:solidFill>
                  <a:srgbClr val="0070C0"/>
                </a:solidFill>
              </a:rPr>
              <a:t>Review-Scharade: </a:t>
            </a:r>
            <a:r>
              <a:rPr lang="de-DE" dirty="0" smtClean="0">
                <a:solidFill>
                  <a:srgbClr val="0070C0"/>
                </a:solidFill>
              </a:rPr>
              <a:t>Eine Art Tabu mit Begriffen der bisherigen üK-Themen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980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 üK1 Tag 3</a:t>
            </a:r>
            <a:endParaRPr lang="de-CH" dirty="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Open Space</a:t>
            </a:r>
            <a:endParaRPr lang="de-CH" dirty="0">
              <a:highlight>
                <a:srgbClr val="C0C0C0"/>
              </a:highlight>
            </a:endParaRPr>
          </a:p>
          <a:p>
            <a:r>
              <a:rPr lang="de-CH" sz="1200" dirty="0"/>
              <a:t>Kauffrau/Kaufmann EFZ</a:t>
            </a:r>
          </a:p>
          <a:p>
            <a:r>
              <a:rPr lang="de-CH" sz="1200" dirty="0"/>
              <a:t>Branche «Öffentliche Verwaltung/Administration publique/Amministrazione pubblica»</a:t>
            </a:r>
            <a:endParaRPr lang="de-CH" sz="1200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344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 / Unklarheiten / Regionale Besonderheiten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3</a:t>
            </a:fld>
            <a:endParaRPr lang="de-CH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488" y="1600200"/>
            <a:ext cx="8229023" cy="4525963"/>
          </a:xfrm>
        </p:spPr>
      </p:pic>
    </p:spTree>
    <p:extLst>
      <p:ext uri="{BB962C8B-B14F-4D97-AF65-F5344CB8AC3E}">
        <p14:creationId xmlns:p14="http://schemas.microsoft.com/office/powerpoint/2010/main" val="297958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Kahoot</a:t>
            </a:r>
            <a:r>
              <a:rPr lang="de-DE" smtClean="0"/>
              <a:t> Rückblick </a:t>
            </a:r>
            <a:r>
              <a:rPr lang="de-DE" dirty="0" err="1" smtClean="0"/>
              <a:t>üK</a:t>
            </a:r>
            <a:r>
              <a:rPr lang="de-DE" dirty="0" smtClean="0"/>
              <a:t>-Tag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4</a:t>
            </a:fld>
            <a:endParaRPr lang="de-CH" dirty="0"/>
          </a:p>
        </p:txBody>
      </p:sp>
      <p:pic>
        <p:nvPicPr>
          <p:cNvPr id="5" name="Picture 6" descr="Kahoot! Quiz Games Spark Your Child's Natural Curiosity For, 58% OF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261" y="1600200"/>
            <a:ext cx="679147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14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796" y="1570484"/>
            <a:ext cx="4365104" cy="436510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Review-Scharade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00201"/>
            <a:ext cx="6638528" cy="4525963"/>
          </a:xfrm>
        </p:spPr>
        <p:txBody>
          <a:bodyPr/>
          <a:lstStyle/>
          <a:p>
            <a:r>
              <a:rPr lang="de-DE" dirty="0" smtClean="0"/>
              <a:t>Jeder nimmt sich einen </a:t>
            </a:r>
            <a:r>
              <a:rPr lang="de-DE" b="1" dirty="0" smtClean="0"/>
              <a:t>Moderationskarte</a:t>
            </a:r>
            <a:r>
              <a:rPr lang="de-DE" dirty="0" smtClean="0"/>
              <a:t> und </a:t>
            </a:r>
            <a:r>
              <a:rPr lang="de-DE" b="1" dirty="0" smtClean="0"/>
              <a:t>schreibt</a:t>
            </a:r>
            <a:r>
              <a:rPr lang="de-DE" dirty="0" smtClean="0"/>
              <a:t> einen wichtigen </a:t>
            </a:r>
            <a:r>
              <a:rPr lang="de-DE" b="1" dirty="0" smtClean="0"/>
              <a:t>Begriff</a:t>
            </a:r>
            <a:r>
              <a:rPr lang="de-DE" dirty="0" smtClean="0"/>
              <a:t> aus der bisherigen üK-Theorie auf die Karte / den Zettel</a:t>
            </a:r>
          </a:p>
          <a:p>
            <a:r>
              <a:rPr lang="de-DE" dirty="0" smtClean="0"/>
              <a:t>Alle Karten / Zettel werden gefaltet bzw. zerknüllt und gesammelt</a:t>
            </a:r>
          </a:p>
          <a:p>
            <a:r>
              <a:rPr lang="de-DE" dirty="0" err="1" smtClean="0"/>
              <a:t>Anschliessend</a:t>
            </a:r>
            <a:r>
              <a:rPr lang="de-DE" dirty="0" smtClean="0"/>
              <a:t> wird die Klasse in </a:t>
            </a:r>
            <a:r>
              <a:rPr lang="de-DE" b="1" dirty="0" smtClean="0"/>
              <a:t>zwei gleich </a:t>
            </a:r>
            <a:r>
              <a:rPr lang="de-DE" b="1" dirty="0" err="1" smtClean="0"/>
              <a:t>grosse</a:t>
            </a:r>
            <a:r>
              <a:rPr lang="de-DE" b="1" dirty="0" smtClean="0"/>
              <a:t> Gruppen </a:t>
            </a:r>
            <a:r>
              <a:rPr lang="de-DE" dirty="0" smtClean="0"/>
              <a:t>aufgeteilt</a:t>
            </a:r>
            <a:r>
              <a:rPr lang="de-DE" b="1" dirty="0" smtClean="0"/>
              <a:t> </a:t>
            </a:r>
          </a:p>
          <a:p>
            <a:r>
              <a:rPr lang="de-DE" dirty="0" smtClean="0"/>
              <a:t>Die beiden Gruppen </a:t>
            </a:r>
            <a:r>
              <a:rPr lang="de-DE" b="1" dirty="0" smtClean="0"/>
              <a:t>erraten</a:t>
            </a:r>
            <a:r>
              <a:rPr lang="de-DE" dirty="0" smtClean="0"/>
              <a:t> nun abwechselnd immer während 1 Minute die Begriffe auf den Karten / Zetteln (Pro erratenem Wort = 1 Punkt) </a:t>
            </a:r>
          </a:p>
          <a:p>
            <a:r>
              <a:rPr lang="de-DE" dirty="0" smtClean="0"/>
              <a:t>Aber Achtung es gelten </a:t>
            </a:r>
            <a:r>
              <a:rPr lang="de-DE" b="1" dirty="0" smtClean="0"/>
              <a:t>besondere Regeln</a:t>
            </a:r>
            <a:r>
              <a:rPr lang="de-DE" dirty="0" smtClean="0"/>
              <a:t>…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857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Review-Scharade</a:t>
            </a:r>
            <a:endParaRPr lang="de-CH" b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7465" y="1600201"/>
            <a:ext cx="7837167" cy="4525963"/>
          </a:xfrm>
        </p:spPr>
        <p:txBody>
          <a:bodyPr/>
          <a:lstStyle/>
          <a:p>
            <a:r>
              <a:rPr lang="de-DE" sz="2200" b="1" dirty="0" smtClean="0"/>
              <a:t>1. Runde</a:t>
            </a:r>
            <a:r>
              <a:rPr lang="de-DE" sz="2200" dirty="0" smtClean="0"/>
              <a:t>: Tabu – Du musst das Wort beschreiben ohne es zu verwenden oder Teile davon (wie beim Spiel Tabu)</a:t>
            </a:r>
          </a:p>
          <a:p>
            <a:r>
              <a:rPr lang="de-DE" sz="2200" b="1" dirty="0" smtClean="0"/>
              <a:t>2. Runde</a:t>
            </a:r>
            <a:r>
              <a:rPr lang="de-DE" sz="2200" dirty="0" smtClean="0"/>
              <a:t>: Pantomime – du musst das Wort ohne Geräusche darstellen. </a:t>
            </a:r>
          </a:p>
          <a:p>
            <a:r>
              <a:rPr lang="de-DE" sz="2200" b="1" dirty="0" smtClean="0"/>
              <a:t>3. Runde</a:t>
            </a:r>
            <a:r>
              <a:rPr lang="de-DE" sz="2200" dirty="0" smtClean="0"/>
              <a:t>:  Ein Wort – du darfst nur ein einziges Wort als Beschreibung nennen, keines mehr</a:t>
            </a:r>
          </a:p>
          <a:p>
            <a:r>
              <a:rPr lang="de-DE" sz="2200" b="1" dirty="0" smtClean="0"/>
              <a:t>4. Runde</a:t>
            </a:r>
            <a:r>
              <a:rPr lang="de-DE" sz="2200" dirty="0" smtClean="0"/>
              <a:t>: Du darfst nur ein Geräusch machen </a:t>
            </a:r>
            <a:br>
              <a:rPr lang="de-DE" sz="2200" dirty="0" smtClean="0"/>
            </a:br>
            <a:r>
              <a:rPr lang="de-DE" sz="2200" dirty="0" smtClean="0"/>
              <a:t>(die ratende Gruppe muss die Augen </a:t>
            </a:r>
            <a:r>
              <a:rPr lang="de-DE" sz="2200" dirty="0" err="1" smtClean="0"/>
              <a:t>schliessen</a:t>
            </a:r>
            <a:r>
              <a:rPr lang="de-DE" sz="2200" dirty="0" smtClean="0"/>
              <a:t>)</a:t>
            </a:r>
          </a:p>
          <a:p>
            <a:endParaRPr lang="de-DE" sz="1200" dirty="0"/>
          </a:p>
          <a:p>
            <a:pPr marL="0" indent="0">
              <a:buNone/>
            </a:pPr>
            <a:r>
              <a:rPr lang="de-DE" sz="2200" b="1" dirty="0" smtClean="0"/>
              <a:t>Welches Team hat am Ende mehr „Punkte“ erzielt?</a:t>
            </a:r>
          </a:p>
          <a:p>
            <a:pPr marL="0" indent="0">
              <a:buNone/>
            </a:pPr>
            <a:endParaRPr lang="de-DE" sz="1200" dirty="0" smtClean="0"/>
          </a:p>
          <a:p>
            <a:pPr marL="0" indent="0">
              <a:buNone/>
            </a:pPr>
            <a:r>
              <a:rPr lang="de-DE" sz="2000" dirty="0" smtClean="0"/>
              <a:t>Jedes Wort gibt 1 Punkt, beiden Gruppen bestimmen Jemanden, der die Punkte der anderen Gruppe zählt. Wenn alle Wörter durch sind startet direkt die nächste Runde (wieder mit den gleichen Wörtern)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6</a:t>
            </a:fld>
            <a:endParaRPr lang="de-CH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00" y="2060848"/>
            <a:ext cx="3036041" cy="3036041"/>
          </a:xfrm>
          <a:prstGeom prst="rect">
            <a:avLst/>
          </a:prstGeom>
        </p:spPr>
      </p:pic>
      <p:sp>
        <p:nvSpPr>
          <p:cNvPr id="8" name="Inhaltsplatzhalter 2"/>
          <p:cNvSpPr txBox="1">
            <a:spLocks/>
          </p:cNvSpPr>
          <p:nvPr/>
        </p:nvSpPr>
        <p:spPr>
          <a:xfrm rot="763968">
            <a:off x="978127" y="3396099"/>
            <a:ext cx="2990880" cy="938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3200" dirty="0" smtClean="0"/>
              <a:t>Beispielwort</a:t>
            </a:r>
          </a:p>
        </p:txBody>
      </p:sp>
    </p:spTree>
    <p:extLst>
      <p:ext uri="{BB962C8B-B14F-4D97-AF65-F5344CB8AC3E}">
        <p14:creationId xmlns:p14="http://schemas.microsoft.com/office/powerpoint/2010/main" val="264910195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24143C3B-A733-402C-99E6-E143C3BC9DBB}"/>
    </a:ext>
  </a:ext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3507D8A-4426-460C-B7DA-1078A512752F}"/>
    </a:ext>
  </a:extLst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145AC83-A5D0-4385-BCA0-052788F42C68}"/>
    </a:ext>
  </a:extLst>
</a:theme>
</file>

<file path=ppt/theme/theme4.xml><?xml version="1.0" encoding="utf-8"?>
<a:theme xmlns:a="http://schemas.openxmlformats.org/drawingml/2006/main" name="1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1CC9C774-081C-403C-86B6-8B39EBA28C55}" vid="{AED0A1CE-0CDD-44E1-8B00-D9349A8DA47A}"/>
    </a:ext>
  </a:extLst>
</a:theme>
</file>

<file path=ppt/theme/theme5.xml><?xml version="1.0" encoding="utf-8"?>
<a:theme xmlns:a="http://schemas.openxmlformats.org/drawingml/2006/main" name="2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2132F1D4-FD34-4208-89C4-D0AFF2BEBDA6}" vid="{6AE76271-4137-4FB1-9609-B7F54293FF9D}"/>
    </a:ext>
  </a:extLst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VL_Einstieg_OVAP_BB_220906</Template>
  <TotalTime>0</TotalTime>
  <Words>328</Words>
  <Application>Microsoft Office PowerPoint</Application>
  <PresentationFormat>Breitbild</PresentationFormat>
  <Paragraphs>40</Paragraphs>
  <Slides>6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Vorlage Präsentation</vt:lpstr>
      <vt:lpstr>1_Benutzerdefiniertes Design</vt:lpstr>
      <vt:lpstr>Benutzerdefiniertes Design</vt:lpstr>
      <vt:lpstr>1_Vorlage Präsentation</vt:lpstr>
      <vt:lpstr>2_Vorlage Präsentation</vt:lpstr>
      <vt:lpstr>Übersicht (für üK-Leiter/in)</vt:lpstr>
      <vt:lpstr>Open Space üK1 Tag 3</vt:lpstr>
      <vt:lpstr>Fragen / Unklarheiten / Regionale Besonderheiten</vt:lpstr>
      <vt:lpstr>Kahoot Rückblick üK-Tag </vt:lpstr>
      <vt:lpstr>Review-Scharade</vt:lpstr>
      <vt:lpstr>Review-Scharade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des Präsenztags Einstieg</dc:title>
  <dc:creator>Christine Haener</dc:creator>
  <cp:lastModifiedBy>Lorenzetti Mia-Emily</cp:lastModifiedBy>
  <cp:revision>89</cp:revision>
  <cp:lastPrinted>2023-03-24T10:05:17Z</cp:lastPrinted>
  <dcterms:created xsi:type="dcterms:W3CDTF">2022-09-21T08:39:18Z</dcterms:created>
  <dcterms:modified xsi:type="dcterms:W3CDTF">2024-09-04T17:10:45Z</dcterms:modified>
</cp:coreProperties>
</file>