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1"/>
    <p:sldMasterId id="2147483672" r:id="rId2"/>
    <p:sldMasterId id="2147483660" r:id="rId3"/>
    <p:sldMasterId id="2147483696" r:id="rId4"/>
    <p:sldMasterId id="2147483708" r:id="rId5"/>
  </p:sldMasterIdLst>
  <p:notesMasterIdLst>
    <p:notesMasterId r:id="rId13"/>
  </p:notesMasterIdLst>
  <p:handoutMasterIdLst>
    <p:handoutMasterId r:id="rId14"/>
  </p:handoutMasterIdLst>
  <p:sldIdLst>
    <p:sldId id="1617" r:id="rId6"/>
    <p:sldId id="409" r:id="rId7"/>
    <p:sldId id="1619" r:id="rId8"/>
    <p:sldId id="1623" r:id="rId9"/>
    <p:sldId id="1624" r:id="rId10"/>
    <p:sldId id="1618" r:id="rId11"/>
    <p:sldId id="1622" r:id="rId12"/>
  </p:sldIdLst>
  <p:sldSz cx="12192000" cy="6858000"/>
  <p:notesSz cx="6797675" cy="9928225"/>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6EFA14E-41C6-6D36-787C-DB68BD8976A8}" name="Christine Haener" initials="CH" userId="S::christine.haener@ectaveo.ch::0c53b111-0164-43e8-a316-29155435c297" providerId="AD"/>
  <p188:author id="{117757B0-7D34-ED3F-83B1-5AC550894929}" name="Joëlle Clemen" initials="JC" userId="S::joelle.clemen@ectaveo.ch::76cfbdef-221a-4b59-aed8-05c496251aa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EBEB"/>
    <a:srgbClr val="0082C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9012ECD-51FC-41F1-AA8D-1B2483CD663E}">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Helle Formatvorlage 2 - Akz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7192" autoAdjust="0"/>
  </p:normalViewPr>
  <p:slideViewPr>
    <p:cSldViewPr>
      <p:cViewPr varScale="1">
        <p:scale>
          <a:sx n="86" d="100"/>
          <a:sy n="86" d="100"/>
        </p:scale>
        <p:origin x="738" y="96"/>
      </p:cViewPr>
      <p:guideLst>
        <p:guide orient="horz" pos="2160"/>
        <p:guide pos="3840"/>
      </p:guideLst>
    </p:cSldViewPr>
  </p:slideViewPr>
  <p:notesTextViewPr>
    <p:cViewPr>
      <p:scale>
        <a:sx n="100" d="100"/>
        <a:sy n="100" d="100"/>
      </p:scale>
      <p:origin x="0" y="0"/>
    </p:cViewPr>
  </p:notesTextViewPr>
  <p:notesViewPr>
    <p:cSldViewPr>
      <p:cViewPr varScale="1">
        <p:scale>
          <a:sx n="77" d="100"/>
          <a:sy n="77" d="100"/>
        </p:scale>
        <p:origin x="5922"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presProps" Target="presProps.xml"/><Relationship Id="rId160" Type="http://schemas.microsoft.com/office/2018/10/relationships/authors" Target="authors.xml"/><Relationship Id="rId10" Type="http://schemas.openxmlformats.org/officeDocument/2006/relationships/slide" Target="slides/slide5.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A948CEFF-4D12-CD78-36DB-A7D189272F0D}"/>
              </a:ext>
            </a:extLst>
          </p:cNvPr>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de-CH"/>
          </a:p>
        </p:txBody>
      </p:sp>
      <p:sp>
        <p:nvSpPr>
          <p:cNvPr id="3" name="Datumsplatzhalter 2">
            <a:extLst>
              <a:ext uri="{FF2B5EF4-FFF2-40B4-BE49-F238E27FC236}">
                <a16:creationId xmlns:a16="http://schemas.microsoft.com/office/drawing/2014/main" id="{B211E6D0-4D5F-448B-277F-A5ECDF843936}"/>
              </a:ext>
            </a:extLst>
          </p:cNvPr>
          <p:cNvSpPr>
            <a:spLocks noGrp="1"/>
          </p:cNvSpPr>
          <p:nvPr>
            <p:ph type="dt" sz="quarter" idx="1"/>
          </p:nvPr>
        </p:nvSpPr>
        <p:spPr>
          <a:xfrm>
            <a:off x="3849688" y="0"/>
            <a:ext cx="2946400" cy="498475"/>
          </a:xfrm>
          <a:prstGeom prst="rect">
            <a:avLst/>
          </a:prstGeom>
        </p:spPr>
        <p:txBody>
          <a:bodyPr vert="horz" lIns="91440" tIns="45720" rIns="91440" bIns="45720" rtlCol="0"/>
          <a:lstStyle>
            <a:lvl1pPr algn="r">
              <a:defRPr sz="1200"/>
            </a:lvl1pPr>
          </a:lstStyle>
          <a:p>
            <a:fld id="{B53AD4CD-F02B-4A20-AC18-0E4A7E964D17}" type="datetimeFigureOut">
              <a:rPr lang="de-CH" smtClean="0"/>
              <a:t>06.12.2023</a:t>
            </a:fld>
            <a:endParaRPr lang="de-CH"/>
          </a:p>
        </p:txBody>
      </p:sp>
      <p:sp>
        <p:nvSpPr>
          <p:cNvPr id="4" name="Fußzeilenplatzhalter 3">
            <a:extLst>
              <a:ext uri="{FF2B5EF4-FFF2-40B4-BE49-F238E27FC236}">
                <a16:creationId xmlns:a16="http://schemas.microsoft.com/office/drawing/2014/main" id="{937C320C-08D6-694B-20F0-6812248578E9}"/>
              </a:ext>
            </a:extLst>
          </p:cNvPr>
          <p:cNvSpPr>
            <a:spLocks noGrp="1"/>
          </p:cNvSpPr>
          <p:nvPr>
            <p:ph type="ftr" sz="quarter" idx="2"/>
          </p:nvPr>
        </p:nvSpPr>
        <p:spPr>
          <a:xfrm>
            <a:off x="0" y="9429750"/>
            <a:ext cx="2946400" cy="498475"/>
          </a:xfrm>
          <a:prstGeom prst="rect">
            <a:avLst/>
          </a:prstGeom>
        </p:spPr>
        <p:txBody>
          <a:bodyPr vert="horz" lIns="91440" tIns="45720" rIns="91440" bIns="45720" rtlCol="0" anchor="b"/>
          <a:lstStyle>
            <a:lvl1pPr algn="l">
              <a:defRPr sz="1200"/>
            </a:lvl1pPr>
          </a:lstStyle>
          <a:p>
            <a:endParaRPr lang="de-CH"/>
          </a:p>
        </p:txBody>
      </p:sp>
      <p:sp>
        <p:nvSpPr>
          <p:cNvPr id="5" name="Foliennummernplatzhalter 4">
            <a:extLst>
              <a:ext uri="{FF2B5EF4-FFF2-40B4-BE49-F238E27FC236}">
                <a16:creationId xmlns:a16="http://schemas.microsoft.com/office/drawing/2014/main" id="{B6369D44-27E9-0D54-D7F7-F3C293CF60EF}"/>
              </a:ext>
            </a:extLst>
          </p:cNvPr>
          <p:cNvSpPr>
            <a:spLocks noGrp="1"/>
          </p:cNvSpPr>
          <p:nvPr>
            <p:ph type="sldNum" sz="quarter" idx="3"/>
          </p:nvPr>
        </p:nvSpPr>
        <p:spPr>
          <a:xfrm>
            <a:off x="3849688" y="9429750"/>
            <a:ext cx="2946400" cy="498475"/>
          </a:xfrm>
          <a:prstGeom prst="rect">
            <a:avLst/>
          </a:prstGeom>
        </p:spPr>
        <p:txBody>
          <a:bodyPr vert="horz" lIns="91440" tIns="45720" rIns="91440" bIns="45720" rtlCol="0" anchor="b"/>
          <a:lstStyle>
            <a:lvl1pPr algn="r">
              <a:defRPr sz="1200"/>
            </a:lvl1pPr>
          </a:lstStyle>
          <a:p>
            <a:fld id="{0C90F54F-87C1-462B-9FDC-62C31FC97A0F}" type="slidenum">
              <a:rPr lang="de-CH" smtClean="0"/>
              <a:t>‹Nr.›</a:t>
            </a:fld>
            <a:endParaRPr lang="de-CH"/>
          </a:p>
        </p:txBody>
      </p:sp>
    </p:spTree>
    <p:extLst>
      <p:ext uri="{BB962C8B-B14F-4D97-AF65-F5344CB8AC3E}">
        <p14:creationId xmlns:p14="http://schemas.microsoft.com/office/powerpoint/2010/main" val="19498119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de-CH" dirty="0"/>
          </a:p>
        </p:txBody>
      </p:sp>
      <p:sp>
        <p:nvSpPr>
          <p:cNvPr id="3" name="Datumsplatzhalt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4B16823F-8271-4E40-8173-30F60AD3F097}" type="datetimeFigureOut">
              <a:rPr lang="de-DE" smtClean="0"/>
              <a:pPr/>
              <a:t>06.12.2023</a:t>
            </a:fld>
            <a:endParaRPr lang="de-CH" dirty="0"/>
          </a:p>
        </p:txBody>
      </p:sp>
      <p:sp>
        <p:nvSpPr>
          <p:cNvPr id="4" name="Folienbildplatzhalter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de-CH" dirty="0"/>
          </a:p>
        </p:txBody>
      </p:sp>
      <p:sp>
        <p:nvSpPr>
          <p:cNvPr id="5" name="Notizenplatzhalter 4"/>
          <p:cNvSpPr>
            <a:spLocks noGrp="1"/>
          </p:cNvSpPr>
          <p:nvPr>
            <p:ph type="body" sz="quarter" idx="3"/>
          </p:nvPr>
        </p:nvSpPr>
        <p:spPr>
          <a:xfrm>
            <a:off x="679768" y="4715907"/>
            <a:ext cx="5438140" cy="4467701"/>
          </a:xfrm>
          <a:prstGeom prst="rect">
            <a:avLst/>
          </a:prstGeom>
        </p:spPr>
        <p:txBody>
          <a:bodyPr vert="horz" lIns="91440" tIns="45720" rIns="91440" bIns="45720"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6" name="Fußzeilenplatzhalt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de-CH" dirty="0"/>
          </a:p>
        </p:txBody>
      </p:sp>
      <p:sp>
        <p:nvSpPr>
          <p:cNvPr id="7" name="Foliennummernplatzhalt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B4A389DC-B868-4A76-93F1-E20505CB5D10}" type="slidenum">
              <a:rPr lang="de-CH" smtClean="0"/>
              <a:pPr/>
              <a:t>‹Nr.›</a:t>
            </a:fld>
            <a:endParaRPr lang="de-CH" dirty="0"/>
          </a:p>
        </p:txBody>
      </p:sp>
    </p:spTree>
    <p:extLst>
      <p:ext uri="{BB962C8B-B14F-4D97-AF65-F5344CB8AC3E}">
        <p14:creationId xmlns:p14="http://schemas.microsoft.com/office/powerpoint/2010/main" val="11375860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5"/>
          </p:nvPr>
        </p:nvSpPr>
        <p:spPr/>
        <p:txBody>
          <a:bodyPr/>
          <a:lstStyle/>
          <a:p>
            <a:fld id="{B4A389DC-B868-4A76-93F1-E20505CB5D10}" type="slidenum">
              <a:rPr lang="de-CH" smtClean="0"/>
              <a:pPr/>
              <a:t>2</a:t>
            </a:fld>
            <a:endParaRPr lang="de-CH" dirty="0"/>
          </a:p>
        </p:txBody>
      </p:sp>
    </p:spTree>
    <p:extLst>
      <p:ext uri="{BB962C8B-B14F-4D97-AF65-F5344CB8AC3E}">
        <p14:creationId xmlns:p14="http://schemas.microsoft.com/office/powerpoint/2010/main" val="5500848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Das Spiel lehnt sich an das häufig</a:t>
            </a:r>
            <a:r>
              <a:rPr lang="de-DE" baseline="0" dirty="0" smtClean="0"/>
              <a:t> „Bauern-Scharade“ oder „Bauern-</a:t>
            </a:r>
            <a:r>
              <a:rPr lang="de-DE" baseline="0" dirty="0" err="1" smtClean="0"/>
              <a:t>Activity</a:t>
            </a:r>
            <a:r>
              <a:rPr lang="de-DE" baseline="0" dirty="0" smtClean="0"/>
              <a:t>“ genannte Spiel an. Hier werden stattdessen Begriffe der bisherigen üK-Theorie aufgeschrieben und erraten – daher Review / Rückblick-Scharade</a:t>
            </a:r>
            <a:r>
              <a:rPr lang="de-CH" baseline="0" dirty="0" smtClean="0"/>
              <a:t>.</a:t>
            </a:r>
            <a:endParaRPr lang="de-DE" baseline="0" dirty="0" smtClean="0"/>
          </a:p>
        </p:txBody>
      </p:sp>
      <p:sp>
        <p:nvSpPr>
          <p:cNvPr id="4" name="Foliennummernplatzhalter 3"/>
          <p:cNvSpPr>
            <a:spLocks noGrp="1"/>
          </p:cNvSpPr>
          <p:nvPr>
            <p:ph type="sldNum" sz="quarter" idx="10"/>
          </p:nvPr>
        </p:nvSpPr>
        <p:spPr/>
        <p:txBody>
          <a:bodyPr/>
          <a:lstStyle/>
          <a:p>
            <a:fld id="{B4A389DC-B868-4A76-93F1-E20505CB5D10}" type="slidenum">
              <a:rPr lang="de-CH" smtClean="0"/>
              <a:pPr/>
              <a:t>6</a:t>
            </a:fld>
            <a:endParaRPr lang="de-CH" dirty="0"/>
          </a:p>
        </p:txBody>
      </p:sp>
    </p:spTree>
    <p:extLst>
      <p:ext uri="{BB962C8B-B14F-4D97-AF65-F5344CB8AC3E}">
        <p14:creationId xmlns:p14="http://schemas.microsoft.com/office/powerpoint/2010/main" val="7993116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12" name="Rechteck 11"/>
          <p:cNvSpPr/>
          <p:nvPr userDrawn="1"/>
        </p:nvSpPr>
        <p:spPr>
          <a:xfrm>
            <a:off x="0" y="2204864"/>
            <a:ext cx="12192000" cy="1368152"/>
          </a:xfrm>
          <a:prstGeom prst="rect">
            <a:avLst/>
          </a:prstGeom>
          <a:solidFill>
            <a:srgbClr val="EB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sz="1800" dirty="0"/>
          </a:p>
        </p:txBody>
      </p:sp>
      <p:sp>
        <p:nvSpPr>
          <p:cNvPr id="11" name="Rechteck 10"/>
          <p:cNvSpPr/>
          <p:nvPr userDrawn="1"/>
        </p:nvSpPr>
        <p:spPr>
          <a:xfrm>
            <a:off x="0" y="3618000"/>
            <a:ext cx="12192000" cy="3240000"/>
          </a:xfrm>
          <a:prstGeom prst="rect">
            <a:avLst/>
          </a:prstGeom>
          <a:solidFill>
            <a:srgbClr val="0082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sz="1800" dirty="0"/>
          </a:p>
        </p:txBody>
      </p:sp>
      <p:sp>
        <p:nvSpPr>
          <p:cNvPr id="2" name="Titel 1"/>
          <p:cNvSpPr>
            <a:spLocks noGrp="1"/>
          </p:cNvSpPr>
          <p:nvPr>
            <p:ph type="ctrTitle"/>
          </p:nvPr>
        </p:nvSpPr>
        <p:spPr>
          <a:xfrm>
            <a:off x="914400" y="2204864"/>
            <a:ext cx="10363200" cy="1395586"/>
          </a:xfrm>
        </p:spPr>
        <p:txBody>
          <a:bodyPr/>
          <a:lstStyle>
            <a:lvl1pPr>
              <a:defRPr b="1">
                <a:latin typeface="Calibri" panose="020F0502020204030204" pitchFamily="34" charset="0"/>
              </a:defRPr>
            </a:lvl1pPr>
          </a:lstStyle>
          <a:p>
            <a:r>
              <a:rPr lang="de-DE"/>
              <a:t>Mastertitelformat bearbeiten</a:t>
            </a:r>
            <a:endParaRPr lang="de-CH" dirty="0"/>
          </a:p>
        </p:txBody>
      </p:sp>
      <p:sp>
        <p:nvSpPr>
          <p:cNvPr id="3" name="Untertitel 2"/>
          <p:cNvSpPr>
            <a:spLocks noGrp="1"/>
          </p:cNvSpPr>
          <p:nvPr>
            <p:ph type="subTitle" idx="1"/>
          </p:nvPr>
        </p:nvSpPr>
        <p:spPr>
          <a:xfrm>
            <a:off x="1828800" y="3886200"/>
            <a:ext cx="8534400" cy="1752600"/>
          </a:xfrm>
        </p:spPr>
        <p:txBody>
          <a:bodyPr/>
          <a:lstStyle>
            <a:lvl1pPr marL="0" indent="0" algn="ctr">
              <a:buNone/>
              <a:defRPr>
                <a:solidFill>
                  <a:schemeClr val="bg1"/>
                </a:solidFill>
                <a:latin typeface="Calibri" panose="020F050202020403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de-CH" dirty="0"/>
          </a:p>
        </p:txBody>
      </p:sp>
      <p:sp>
        <p:nvSpPr>
          <p:cNvPr id="6" name="Datumsplatzhalter 3"/>
          <p:cNvSpPr>
            <a:spLocks noGrp="1"/>
          </p:cNvSpPr>
          <p:nvPr>
            <p:ph type="dt" sz="half" idx="10"/>
          </p:nvPr>
        </p:nvSpPr>
        <p:spPr>
          <a:xfrm>
            <a:off x="274869" y="6356351"/>
            <a:ext cx="2844800" cy="365125"/>
          </a:xfrm>
        </p:spPr>
        <p:txBody>
          <a:bodyPr/>
          <a:lstStyle>
            <a:lvl1pPr>
              <a:defRPr>
                <a:latin typeface="Calibri" panose="020F0502020204030204" pitchFamily="34" charset="0"/>
              </a:defRPr>
            </a:lvl1pPr>
          </a:lstStyle>
          <a:p>
            <a:endParaRPr lang="de-CH" dirty="0"/>
          </a:p>
        </p:txBody>
      </p:sp>
      <p:sp>
        <p:nvSpPr>
          <p:cNvPr id="9" name="Fußzeilenplatzhalter 4"/>
          <p:cNvSpPr>
            <a:spLocks noGrp="1"/>
          </p:cNvSpPr>
          <p:nvPr>
            <p:ph type="ftr" sz="quarter" idx="11"/>
          </p:nvPr>
        </p:nvSpPr>
        <p:spPr>
          <a:xfrm>
            <a:off x="4165600" y="6356351"/>
            <a:ext cx="3860800" cy="365125"/>
          </a:xfrm>
        </p:spPr>
        <p:txBody>
          <a:bodyPr/>
          <a:lstStyle>
            <a:lvl1pPr>
              <a:defRPr>
                <a:latin typeface="Calibri" panose="020F0502020204030204" pitchFamily="34" charset="0"/>
              </a:defRPr>
            </a:lvl1pPr>
          </a:lstStyle>
          <a:p>
            <a:endParaRPr lang="de-CH" dirty="0"/>
          </a:p>
        </p:txBody>
      </p:sp>
      <p:sp>
        <p:nvSpPr>
          <p:cNvPr id="10" name="Foliennummernplatzhalter 5"/>
          <p:cNvSpPr>
            <a:spLocks noGrp="1"/>
          </p:cNvSpPr>
          <p:nvPr>
            <p:ph type="sldNum" sz="quarter" idx="12"/>
          </p:nvPr>
        </p:nvSpPr>
        <p:spPr>
          <a:xfrm>
            <a:off x="8737600" y="6356351"/>
            <a:ext cx="2844800" cy="365125"/>
          </a:xfrm>
        </p:spPr>
        <p:txBody>
          <a:bodyPr/>
          <a:lstStyle/>
          <a:p>
            <a:fld id="{87674F0A-37BA-4CE3-B1FD-DE57A7E2F2C6}" type="slidenum">
              <a:rPr lang="de-CH" smtClean="0"/>
              <a:pPr/>
              <a:t>‹Nr.›</a:t>
            </a:fld>
            <a:endParaRPr lang="de-CH" dirty="0"/>
          </a:p>
        </p:txBody>
      </p:sp>
      <p:sp>
        <p:nvSpPr>
          <p:cNvPr id="13" name="Textfeld 12"/>
          <p:cNvSpPr txBox="1"/>
          <p:nvPr userDrawn="1"/>
        </p:nvSpPr>
        <p:spPr>
          <a:xfrm>
            <a:off x="5135893" y="6381329"/>
            <a:ext cx="6720747" cy="246221"/>
          </a:xfrm>
          <a:prstGeom prst="rect">
            <a:avLst/>
          </a:prstGeom>
          <a:noFill/>
        </p:spPr>
        <p:txBody>
          <a:bodyPr wrap="square" rtlCol="0">
            <a:spAutoFit/>
          </a:bodyPr>
          <a:lstStyle/>
          <a:p>
            <a:pPr algn="r"/>
            <a:r>
              <a:rPr lang="de-CH" sz="1000" kern="1200" dirty="0">
                <a:solidFill>
                  <a:schemeClr val="bg1"/>
                </a:solidFill>
                <a:effectLst/>
                <a:latin typeface="Calibri" panose="020F0502020204030204" pitchFamily="34" charset="0"/>
                <a:ea typeface="+mn-ea"/>
                <a:cs typeface="+mn-cs"/>
              </a:rPr>
              <a:t>© Branche Öffentliche Verwaltung/Administration publique/Amministrazione pubblica</a:t>
            </a:r>
          </a:p>
        </p:txBody>
      </p:sp>
      <p:sp>
        <p:nvSpPr>
          <p:cNvPr id="14" name="Textfeld 13"/>
          <p:cNvSpPr txBox="1"/>
          <p:nvPr userDrawn="1"/>
        </p:nvSpPr>
        <p:spPr>
          <a:xfrm>
            <a:off x="2447595" y="6390715"/>
            <a:ext cx="2208245" cy="246221"/>
          </a:xfrm>
          <a:prstGeom prst="rect">
            <a:avLst/>
          </a:prstGeom>
          <a:noFill/>
        </p:spPr>
        <p:txBody>
          <a:bodyPr wrap="square" rtlCol="0">
            <a:spAutoFit/>
          </a:bodyPr>
          <a:lstStyle/>
          <a:p>
            <a:pPr algn="l"/>
            <a:r>
              <a:rPr lang="de-CH" sz="1000" kern="1200" dirty="0">
                <a:solidFill>
                  <a:schemeClr val="bg1"/>
                </a:solidFill>
                <a:effectLst/>
                <a:latin typeface="Calibri" panose="020F0502020204030204" pitchFamily="34" charset="0"/>
                <a:ea typeface="+mn-ea"/>
                <a:cs typeface="+mn-cs"/>
              </a:rPr>
              <a:t>www.ov-ap.ch</a:t>
            </a:r>
          </a:p>
        </p:txBody>
      </p:sp>
      <p:pic>
        <p:nvPicPr>
          <p:cNvPr id="15" name="Grafik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 y="4643160"/>
            <a:ext cx="2567609" cy="2204864"/>
          </a:xfrm>
          <a:prstGeom prst="rect">
            <a:avLst/>
          </a:prstGeom>
        </p:spPr>
      </p:pic>
      <p:pic>
        <p:nvPicPr>
          <p:cNvPr id="7" name="Grafik 6">
            <a:extLst>
              <a:ext uri="{FF2B5EF4-FFF2-40B4-BE49-F238E27FC236}">
                <a16:creationId xmlns:a16="http://schemas.microsoft.com/office/drawing/2014/main" id="{2F9A72B0-5429-4EE5-A60D-797BEB3552A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200456" y="213897"/>
            <a:ext cx="1764626" cy="51134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endParaRPr lang="de-CH"/>
          </a:p>
        </p:txBody>
      </p:sp>
      <p:sp>
        <p:nvSpPr>
          <p:cNvPr id="3" name="Vertikaler Textplatzhalt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p>
            <a:endParaRPr lang="de-CH" dirty="0"/>
          </a:p>
        </p:txBody>
      </p:sp>
      <p:sp>
        <p:nvSpPr>
          <p:cNvPr id="5" name="Fußzeilenplatzhalter 4"/>
          <p:cNvSpPr>
            <a:spLocks noGrp="1"/>
          </p:cNvSpPr>
          <p:nvPr>
            <p:ph type="ftr" sz="quarter" idx="11"/>
          </p:nvPr>
        </p:nvSpPr>
        <p:spPr/>
        <p:txBody>
          <a:bodyPr/>
          <a:lstStyle/>
          <a:p>
            <a:endParaRPr lang="de-CH" dirty="0"/>
          </a:p>
        </p:txBody>
      </p:sp>
      <p:sp>
        <p:nvSpPr>
          <p:cNvPr id="6" name="Foliennummernplatzhalter 5"/>
          <p:cNvSpPr>
            <a:spLocks noGrp="1"/>
          </p:cNvSpPr>
          <p:nvPr>
            <p:ph type="sldNum" sz="quarter" idx="12"/>
          </p:nvPr>
        </p:nvSpPr>
        <p:spPr/>
        <p:txBody>
          <a:bodyPr/>
          <a:lstStyle/>
          <a:p>
            <a:fld id="{87674F0A-37BA-4CE3-B1FD-DE57A7E2F2C6}" type="slidenum">
              <a:rPr lang="de-CH" smtClean="0"/>
              <a:pPr/>
              <a:t>‹Nr.›</a:t>
            </a:fld>
            <a:endParaRPr lang="de-CH"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839200" y="274639"/>
            <a:ext cx="2743200" cy="5851525"/>
          </a:xfrm>
        </p:spPr>
        <p:txBody>
          <a:bodyPr vert="eaVert"/>
          <a:lstStyle/>
          <a:p>
            <a:r>
              <a:rPr lang="de-DE"/>
              <a:t>Mastertitelformat bearbeiten</a:t>
            </a:r>
            <a:endParaRPr lang="de-CH"/>
          </a:p>
        </p:txBody>
      </p:sp>
      <p:sp>
        <p:nvSpPr>
          <p:cNvPr id="3" name="Vertikaler Textplatzhalter 2"/>
          <p:cNvSpPr>
            <a:spLocks noGrp="1"/>
          </p:cNvSpPr>
          <p:nvPr>
            <p:ph type="body" orient="vert" idx="1"/>
          </p:nvPr>
        </p:nvSpPr>
        <p:spPr>
          <a:xfrm>
            <a:off x="609600" y="274639"/>
            <a:ext cx="8026400" cy="5851525"/>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p>
            <a:endParaRPr lang="de-CH" dirty="0"/>
          </a:p>
        </p:txBody>
      </p:sp>
      <p:sp>
        <p:nvSpPr>
          <p:cNvPr id="5" name="Fußzeilenplatzhalter 4"/>
          <p:cNvSpPr>
            <a:spLocks noGrp="1"/>
          </p:cNvSpPr>
          <p:nvPr>
            <p:ph type="ftr" sz="quarter" idx="11"/>
          </p:nvPr>
        </p:nvSpPr>
        <p:spPr/>
        <p:txBody>
          <a:bodyPr/>
          <a:lstStyle/>
          <a:p>
            <a:endParaRPr lang="de-CH" dirty="0"/>
          </a:p>
        </p:txBody>
      </p:sp>
      <p:sp>
        <p:nvSpPr>
          <p:cNvPr id="6" name="Foliennummernplatzhalter 5"/>
          <p:cNvSpPr>
            <a:spLocks noGrp="1"/>
          </p:cNvSpPr>
          <p:nvPr>
            <p:ph type="sldNum" sz="quarter" idx="12"/>
          </p:nvPr>
        </p:nvSpPr>
        <p:spPr/>
        <p:txBody>
          <a:bodyPr/>
          <a:lstStyle/>
          <a:p>
            <a:fld id="{87674F0A-37BA-4CE3-B1FD-DE57A7E2F2C6}" type="slidenum">
              <a:rPr lang="de-CH" smtClean="0"/>
              <a:pPr/>
              <a:t>‹Nr.›</a:t>
            </a:fld>
            <a:endParaRPr lang="de-CH"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914400" y="2130426"/>
            <a:ext cx="10363200" cy="1470025"/>
          </a:xfrm>
        </p:spPr>
        <p:txBody>
          <a:bodyPr/>
          <a:lstStyle/>
          <a:p>
            <a:r>
              <a:rPr lang="de-DE"/>
              <a:t>Titelmasterformat durch Klicken bearbeiten</a:t>
            </a:r>
            <a:endParaRPr lang="de-CH"/>
          </a:p>
        </p:txBody>
      </p:sp>
      <p:sp>
        <p:nvSpPr>
          <p:cNvPr id="3" name="Untertitel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endParaRPr lang="de-CH"/>
          </a:p>
        </p:txBody>
      </p:sp>
      <p:sp>
        <p:nvSpPr>
          <p:cNvPr id="4" name="Datumsplatzhalter 3"/>
          <p:cNvSpPr>
            <a:spLocks noGrp="1"/>
          </p:cNvSpPr>
          <p:nvPr>
            <p:ph type="dt" sz="half" idx="10"/>
          </p:nvPr>
        </p:nvSpPr>
        <p:spPr/>
        <p:txBody>
          <a:bodyPr/>
          <a:lstStyle/>
          <a:p>
            <a:endParaRPr lang="de-CH" dirty="0"/>
          </a:p>
        </p:txBody>
      </p:sp>
      <p:sp>
        <p:nvSpPr>
          <p:cNvPr id="5" name="Fußzeilenplatzhalter 4"/>
          <p:cNvSpPr>
            <a:spLocks noGrp="1"/>
          </p:cNvSpPr>
          <p:nvPr>
            <p:ph type="ftr" sz="quarter" idx="11"/>
          </p:nvPr>
        </p:nvSpPr>
        <p:spPr/>
        <p:txBody>
          <a:bodyPr/>
          <a:lstStyle/>
          <a:p>
            <a:endParaRPr lang="de-CH" dirty="0"/>
          </a:p>
        </p:txBody>
      </p:sp>
      <p:sp>
        <p:nvSpPr>
          <p:cNvPr id="6" name="Foliennummernplatzhalter 5"/>
          <p:cNvSpPr>
            <a:spLocks noGrp="1"/>
          </p:cNvSpPr>
          <p:nvPr>
            <p:ph type="sldNum" sz="quarter" idx="12"/>
          </p:nvPr>
        </p:nvSpPr>
        <p:spPr/>
        <p:txBody>
          <a:bodyPr/>
          <a:lstStyle/>
          <a:p>
            <a:fld id="{96883DD5-C3DA-4CA9-B8E4-0EE8BDD3D8BD}" type="slidenum">
              <a:rPr lang="de-CH" smtClean="0"/>
              <a:pPr/>
              <a:t>‹Nr.›</a:t>
            </a:fld>
            <a:endParaRPr lang="de-CH"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p>
            <a:endParaRPr lang="de-CH" dirty="0"/>
          </a:p>
        </p:txBody>
      </p:sp>
      <p:sp>
        <p:nvSpPr>
          <p:cNvPr id="5" name="Fußzeilenplatzhalter 4"/>
          <p:cNvSpPr>
            <a:spLocks noGrp="1"/>
          </p:cNvSpPr>
          <p:nvPr>
            <p:ph type="ftr" sz="quarter" idx="11"/>
          </p:nvPr>
        </p:nvSpPr>
        <p:spPr/>
        <p:txBody>
          <a:bodyPr/>
          <a:lstStyle/>
          <a:p>
            <a:endParaRPr lang="de-CH" dirty="0"/>
          </a:p>
        </p:txBody>
      </p:sp>
      <p:sp>
        <p:nvSpPr>
          <p:cNvPr id="6" name="Foliennummernplatzhalter 5"/>
          <p:cNvSpPr>
            <a:spLocks noGrp="1"/>
          </p:cNvSpPr>
          <p:nvPr>
            <p:ph type="sldNum" sz="quarter" idx="12"/>
          </p:nvPr>
        </p:nvSpPr>
        <p:spPr/>
        <p:txBody>
          <a:bodyPr/>
          <a:lstStyle/>
          <a:p>
            <a:fld id="{96883DD5-C3DA-4CA9-B8E4-0EE8BDD3D8BD}" type="slidenum">
              <a:rPr lang="de-CH" smtClean="0"/>
              <a:pPr/>
              <a:t>‹Nr.›</a:t>
            </a:fld>
            <a:endParaRPr lang="de-CH"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963084" y="4406901"/>
            <a:ext cx="10363200" cy="1362075"/>
          </a:xfrm>
        </p:spPr>
        <p:txBody>
          <a:bodyPr anchor="t"/>
          <a:lstStyle>
            <a:lvl1pPr algn="l">
              <a:defRPr sz="4000" b="1" cap="all"/>
            </a:lvl1pPr>
          </a:lstStyle>
          <a:p>
            <a:r>
              <a:rPr lang="de-DE"/>
              <a:t>Titelmasterformat durch Klicken bearbeiten</a:t>
            </a:r>
            <a:endParaRPr lang="de-CH"/>
          </a:p>
        </p:txBody>
      </p:sp>
      <p:sp>
        <p:nvSpPr>
          <p:cNvPr id="3" name="Textplatzhalt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Textmasterformate durch Klicken bearbeiten</a:t>
            </a:r>
          </a:p>
        </p:txBody>
      </p:sp>
      <p:sp>
        <p:nvSpPr>
          <p:cNvPr id="4" name="Datumsplatzhalter 3"/>
          <p:cNvSpPr>
            <a:spLocks noGrp="1"/>
          </p:cNvSpPr>
          <p:nvPr>
            <p:ph type="dt" sz="half" idx="10"/>
          </p:nvPr>
        </p:nvSpPr>
        <p:spPr/>
        <p:txBody>
          <a:bodyPr/>
          <a:lstStyle/>
          <a:p>
            <a:endParaRPr lang="de-CH" dirty="0"/>
          </a:p>
        </p:txBody>
      </p:sp>
      <p:sp>
        <p:nvSpPr>
          <p:cNvPr id="5" name="Fußzeilenplatzhalter 4"/>
          <p:cNvSpPr>
            <a:spLocks noGrp="1"/>
          </p:cNvSpPr>
          <p:nvPr>
            <p:ph type="ftr" sz="quarter" idx="11"/>
          </p:nvPr>
        </p:nvSpPr>
        <p:spPr/>
        <p:txBody>
          <a:bodyPr/>
          <a:lstStyle/>
          <a:p>
            <a:endParaRPr lang="de-CH" dirty="0"/>
          </a:p>
        </p:txBody>
      </p:sp>
      <p:sp>
        <p:nvSpPr>
          <p:cNvPr id="6" name="Foliennummernplatzhalter 5"/>
          <p:cNvSpPr>
            <a:spLocks noGrp="1"/>
          </p:cNvSpPr>
          <p:nvPr>
            <p:ph type="sldNum" sz="quarter" idx="12"/>
          </p:nvPr>
        </p:nvSpPr>
        <p:spPr/>
        <p:txBody>
          <a:bodyPr/>
          <a:lstStyle/>
          <a:p>
            <a:fld id="{96883DD5-C3DA-4CA9-B8E4-0EE8BDD3D8BD}" type="slidenum">
              <a:rPr lang="de-CH" smtClean="0"/>
              <a:pPr/>
              <a:t>‹Nr.›</a:t>
            </a:fld>
            <a:endParaRPr lang="de-CH"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solidFill>
                  <a:srgbClr val="FF0000"/>
                </a:solidFill>
              </a:defRPr>
            </a:lvl1pPr>
          </a:lstStyle>
          <a:p>
            <a:r>
              <a:rPr lang="de-DE" dirty="0"/>
              <a:t>Titelmasterformat durch Klicken bearbeiten</a:t>
            </a:r>
            <a:endParaRPr lang="de-CH" dirty="0"/>
          </a:p>
        </p:txBody>
      </p:sp>
      <p:sp>
        <p:nvSpPr>
          <p:cNvPr id="3" name="Inhaltsplatzhalt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Inhaltsplatzhalt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Datumsplatzhalter 4"/>
          <p:cNvSpPr>
            <a:spLocks noGrp="1"/>
          </p:cNvSpPr>
          <p:nvPr>
            <p:ph type="dt" sz="half" idx="10"/>
          </p:nvPr>
        </p:nvSpPr>
        <p:spPr/>
        <p:txBody>
          <a:bodyPr/>
          <a:lstStyle/>
          <a:p>
            <a:endParaRPr lang="de-CH" dirty="0"/>
          </a:p>
        </p:txBody>
      </p:sp>
      <p:sp>
        <p:nvSpPr>
          <p:cNvPr id="6" name="Fußzeilenplatzhalter 5"/>
          <p:cNvSpPr>
            <a:spLocks noGrp="1"/>
          </p:cNvSpPr>
          <p:nvPr>
            <p:ph type="ftr" sz="quarter" idx="11"/>
          </p:nvPr>
        </p:nvSpPr>
        <p:spPr/>
        <p:txBody>
          <a:bodyPr/>
          <a:lstStyle/>
          <a:p>
            <a:endParaRPr lang="de-CH" dirty="0"/>
          </a:p>
        </p:txBody>
      </p:sp>
      <p:sp>
        <p:nvSpPr>
          <p:cNvPr id="7" name="Foliennummernplatzhalter 6"/>
          <p:cNvSpPr>
            <a:spLocks noGrp="1"/>
          </p:cNvSpPr>
          <p:nvPr>
            <p:ph type="sldNum" sz="quarter" idx="12"/>
          </p:nvPr>
        </p:nvSpPr>
        <p:spPr/>
        <p:txBody>
          <a:bodyPr/>
          <a:lstStyle/>
          <a:p>
            <a:fld id="{96883DD5-C3DA-4CA9-B8E4-0EE8BDD3D8BD}" type="slidenum">
              <a:rPr lang="de-CH" smtClean="0"/>
              <a:pPr/>
              <a:t>‹Nr.›</a:t>
            </a:fld>
            <a:endParaRPr lang="de-CH"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CH"/>
          </a:p>
        </p:txBody>
      </p:sp>
      <p:sp>
        <p:nvSpPr>
          <p:cNvPr id="3" name="Textplatzhalt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Textplatzhalt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7" name="Datumsplatzhalter 6"/>
          <p:cNvSpPr>
            <a:spLocks noGrp="1"/>
          </p:cNvSpPr>
          <p:nvPr>
            <p:ph type="dt" sz="half" idx="10"/>
          </p:nvPr>
        </p:nvSpPr>
        <p:spPr/>
        <p:txBody>
          <a:bodyPr/>
          <a:lstStyle/>
          <a:p>
            <a:endParaRPr lang="de-CH" dirty="0"/>
          </a:p>
        </p:txBody>
      </p:sp>
      <p:sp>
        <p:nvSpPr>
          <p:cNvPr id="8" name="Fußzeilenplatzhalter 7"/>
          <p:cNvSpPr>
            <a:spLocks noGrp="1"/>
          </p:cNvSpPr>
          <p:nvPr>
            <p:ph type="ftr" sz="quarter" idx="11"/>
          </p:nvPr>
        </p:nvSpPr>
        <p:spPr/>
        <p:txBody>
          <a:bodyPr/>
          <a:lstStyle/>
          <a:p>
            <a:endParaRPr lang="de-CH" dirty="0"/>
          </a:p>
        </p:txBody>
      </p:sp>
      <p:sp>
        <p:nvSpPr>
          <p:cNvPr id="9" name="Foliennummernplatzhalter 8"/>
          <p:cNvSpPr>
            <a:spLocks noGrp="1"/>
          </p:cNvSpPr>
          <p:nvPr>
            <p:ph type="sldNum" sz="quarter" idx="12"/>
          </p:nvPr>
        </p:nvSpPr>
        <p:spPr/>
        <p:txBody>
          <a:bodyPr/>
          <a:lstStyle/>
          <a:p>
            <a:fld id="{96883DD5-C3DA-4CA9-B8E4-0EE8BDD3D8BD}" type="slidenum">
              <a:rPr lang="de-CH" smtClean="0"/>
              <a:pPr/>
              <a:t>‹Nr.›</a:t>
            </a:fld>
            <a:endParaRPr lang="de-CH"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Datumsplatzhalter 2"/>
          <p:cNvSpPr>
            <a:spLocks noGrp="1"/>
          </p:cNvSpPr>
          <p:nvPr>
            <p:ph type="dt" sz="half" idx="10"/>
          </p:nvPr>
        </p:nvSpPr>
        <p:spPr/>
        <p:txBody>
          <a:bodyPr/>
          <a:lstStyle/>
          <a:p>
            <a:endParaRPr lang="de-CH" dirty="0"/>
          </a:p>
        </p:txBody>
      </p:sp>
      <p:sp>
        <p:nvSpPr>
          <p:cNvPr id="4" name="Fußzeilenplatzhalter 3"/>
          <p:cNvSpPr>
            <a:spLocks noGrp="1"/>
          </p:cNvSpPr>
          <p:nvPr>
            <p:ph type="ftr" sz="quarter" idx="11"/>
          </p:nvPr>
        </p:nvSpPr>
        <p:spPr/>
        <p:txBody>
          <a:bodyPr/>
          <a:lstStyle/>
          <a:p>
            <a:endParaRPr lang="de-CH" dirty="0"/>
          </a:p>
        </p:txBody>
      </p:sp>
      <p:sp>
        <p:nvSpPr>
          <p:cNvPr id="5" name="Foliennummernplatzhalter 4"/>
          <p:cNvSpPr>
            <a:spLocks noGrp="1"/>
          </p:cNvSpPr>
          <p:nvPr>
            <p:ph type="sldNum" sz="quarter" idx="12"/>
          </p:nvPr>
        </p:nvSpPr>
        <p:spPr/>
        <p:txBody>
          <a:bodyPr/>
          <a:lstStyle/>
          <a:p>
            <a:fld id="{96883DD5-C3DA-4CA9-B8E4-0EE8BDD3D8BD}" type="slidenum">
              <a:rPr lang="de-CH" smtClean="0"/>
              <a:pPr/>
              <a:t>‹Nr.›</a:t>
            </a:fld>
            <a:endParaRPr lang="de-CH"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endParaRPr lang="de-CH" dirty="0"/>
          </a:p>
        </p:txBody>
      </p:sp>
      <p:sp>
        <p:nvSpPr>
          <p:cNvPr id="3" name="Fußzeilenplatzhalter 2"/>
          <p:cNvSpPr>
            <a:spLocks noGrp="1"/>
          </p:cNvSpPr>
          <p:nvPr>
            <p:ph type="ftr" sz="quarter" idx="11"/>
          </p:nvPr>
        </p:nvSpPr>
        <p:spPr/>
        <p:txBody>
          <a:bodyPr/>
          <a:lstStyle/>
          <a:p>
            <a:endParaRPr lang="de-CH" dirty="0"/>
          </a:p>
        </p:txBody>
      </p:sp>
      <p:sp>
        <p:nvSpPr>
          <p:cNvPr id="4" name="Foliennummernplatzhalter 3"/>
          <p:cNvSpPr>
            <a:spLocks noGrp="1"/>
          </p:cNvSpPr>
          <p:nvPr>
            <p:ph type="sldNum" sz="quarter" idx="12"/>
          </p:nvPr>
        </p:nvSpPr>
        <p:spPr/>
        <p:txBody>
          <a:bodyPr/>
          <a:lstStyle/>
          <a:p>
            <a:fld id="{96883DD5-C3DA-4CA9-B8E4-0EE8BDD3D8BD}" type="slidenum">
              <a:rPr lang="de-CH" smtClean="0"/>
              <a:pPr/>
              <a:t>‹Nr.›</a:t>
            </a:fld>
            <a:endParaRPr lang="de-CH"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09601" y="273050"/>
            <a:ext cx="4011084" cy="1162050"/>
          </a:xfrm>
        </p:spPr>
        <p:txBody>
          <a:bodyPr anchor="b"/>
          <a:lstStyle>
            <a:lvl1pPr algn="l">
              <a:defRPr sz="2000" b="1"/>
            </a:lvl1pPr>
          </a:lstStyle>
          <a:p>
            <a:r>
              <a:rPr lang="de-DE"/>
              <a:t>Titelmasterformat durch Klicken bearbeiten</a:t>
            </a:r>
            <a:endParaRPr lang="de-CH"/>
          </a:p>
        </p:txBody>
      </p:sp>
      <p:sp>
        <p:nvSpPr>
          <p:cNvPr id="3" name="Inhaltsplatzhalt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Textplatzhalt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p>
            <a:endParaRPr lang="de-CH" dirty="0"/>
          </a:p>
        </p:txBody>
      </p:sp>
      <p:sp>
        <p:nvSpPr>
          <p:cNvPr id="6" name="Fußzeilenplatzhalter 5"/>
          <p:cNvSpPr>
            <a:spLocks noGrp="1"/>
          </p:cNvSpPr>
          <p:nvPr>
            <p:ph type="ftr" sz="quarter" idx="11"/>
          </p:nvPr>
        </p:nvSpPr>
        <p:spPr/>
        <p:txBody>
          <a:bodyPr/>
          <a:lstStyle/>
          <a:p>
            <a:endParaRPr lang="de-CH" dirty="0"/>
          </a:p>
        </p:txBody>
      </p:sp>
      <p:sp>
        <p:nvSpPr>
          <p:cNvPr id="7" name="Foliennummernplatzhalter 6"/>
          <p:cNvSpPr>
            <a:spLocks noGrp="1"/>
          </p:cNvSpPr>
          <p:nvPr>
            <p:ph type="sldNum" sz="quarter" idx="12"/>
          </p:nvPr>
        </p:nvSpPr>
        <p:spPr/>
        <p:txBody>
          <a:bodyPr/>
          <a:lstStyle/>
          <a:p>
            <a:fld id="{96883DD5-C3DA-4CA9-B8E4-0EE8BDD3D8BD}" type="slidenum">
              <a:rPr lang="de-CH" smtClean="0"/>
              <a:pPr/>
              <a:t>‹Nr.›</a:t>
            </a:fld>
            <a:endParaRPr lang="de-CH"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609600" y="764704"/>
            <a:ext cx="10972800" cy="652934"/>
          </a:xfrm>
        </p:spPr>
        <p:txBody>
          <a:bodyPr>
            <a:noAutofit/>
          </a:bodyPr>
          <a:lstStyle>
            <a:lvl1pPr>
              <a:defRPr sz="3200">
                <a:latin typeface="Calibri" panose="020F0502020204030204" pitchFamily="34" charset="0"/>
              </a:defRPr>
            </a:lvl1pPr>
          </a:lstStyle>
          <a:p>
            <a:r>
              <a:rPr lang="de-DE"/>
              <a:t>Mastertitelformat bearbeiten</a:t>
            </a:r>
            <a:endParaRPr lang="de-CH" dirty="0"/>
          </a:p>
        </p:txBody>
      </p:sp>
      <p:sp>
        <p:nvSpPr>
          <p:cNvPr id="3" name="Inhaltsplatzhalter 2"/>
          <p:cNvSpPr>
            <a:spLocks noGrp="1"/>
          </p:cNvSpPr>
          <p:nvPr>
            <p:ph idx="1"/>
          </p:nvPr>
        </p:nvSpPr>
        <p:spPr/>
        <p:txBody>
          <a:bodyPr>
            <a:noAutofit/>
          </a:bodyPr>
          <a:lstStyle>
            <a:lvl1pPr>
              <a:defRPr sz="2400">
                <a:latin typeface="Calibri" panose="020F0502020204030204" pitchFamily="34" charset="0"/>
              </a:defRPr>
            </a:lvl1pPr>
            <a:lvl2pPr>
              <a:defRPr sz="2400">
                <a:latin typeface="Calibri" panose="020F0502020204030204" pitchFamily="34" charset="0"/>
              </a:defRPr>
            </a:lvl2pPr>
            <a:lvl3pPr>
              <a:defRPr sz="2400">
                <a:latin typeface="Calibri" panose="020F0502020204030204" pitchFamily="34" charset="0"/>
              </a:defRPr>
            </a:lvl3pPr>
            <a:lvl4pPr>
              <a:defRPr sz="2400">
                <a:latin typeface="Calibri" panose="020F0502020204030204" pitchFamily="34" charset="0"/>
              </a:defRPr>
            </a:lvl4pPr>
            <a:lvl5pPr>
              <a:defRPr sz="2400">
                <a:latin typeface="Calibri" panose="020F0502020204030204" pitchFamily="34" charset="0"/>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dirty="0"/>
          </a:p>
        </p:txBody>
      </p:sp>
      <p:sp>
        <p:nvSpPr>
          <p:cNvPr id="5" name="Datumsplatzhalter 3"/>
          <p:cNvSpPr>
            <a:spLocks noGrp="1"/>
          </p:cNvSpPr>
          <p:nvPr>
            <p:ph type="dt" sz="half" idx="10"/>
          </p:nvPr>
        </p:nvSpPr>
        <p:spPr>
          <a:xfrm>
            <a:off x="609600" y="6356351"/>
            <a:ext cx="2844800" cy="365125"/>
          </a:xfrm>
        </p:spPr>
        <p:txBody>
          <a:bodyPr/>
          <a:lstStyle>
            <a:lvl1pPr>
              <a:defRPr>
                <a:latin typeface="Calibri" panose="020F0502020204030204" pitchFamily="34" charset="0"/>
              </a:defRPr>
            </a:lvl1pPr>
          </a:lstStyle>
          <a:p>
            <a:endParaRPr lang="de-CH" dirty="0"/>
          </a:p>
        </p:txBody>
      </p:sp>
      <p:sp>
        <p:nvSpPr>
          <p:cNvPr id="6" name="Fußzeilenplatzhalter 4"/>
          <p:cNvSpPr>
            <a:spLocks noGrp="1"/>
          </p:cNvSpPr>
          <p:nvPr>
            <p:ph type="ftr" sz="quarter" idx="11"/>
          </p:nvPr>
        </p:nvSpPr>
        <p:spPr>
          <a:xfrm>
            <a:off x="4165600" y="6356351"/>
            <a:ext cx="3860800" cy="365125"/>
          </a:xfrm>
        </p:spPr>
        <p:txBody>
          <a:bodyPr/>
          <a:lstStyle>
            <a:lvl1pPr>
              <a:defRPr>
                <a:latin typeface="Calibri" panose="020F0502020204030204" pitchFamily="34" charset="0"/>
              </a:defRPr>
            </a:lvl1pPr>
          </a:lstStyle>
          <a:p>
            <a:endParaRPr lang="de-CH" dirty="0"/>
          </a:p>
        </p:txBody>
      </p:sp>
      <p:sp>
        <p:nvSpPr>
          <p:cNvPr id="8" name="Foliennummernplatzhalter 5"/>
          <p:cNvSpPr>
            <a:spLocks noGrp="1"/>
          </p:cNvSpPr>
          <p:nvPr>
            <p:ph type="sldNum" sz="quarter" idx="12"/>
          </p:nvPr>
        </p:nvSpPr>
        <p:spPr>
          <a:xfrm>
            <a:off x="8737600" y="6356351"/>
            <a:ext cx="2844800" cy="365125"/>
          </a:xfrm>
        </p:spPr>
        <p:txBody>
          <a:bodyPr/>
          <a:lstStyle>
            <a:lvl1pPr>
              <a:defRPr>
                <a:latin typeface="Calibri" panose="020F0502020204030204" pitchFamily="34" charset="0"/>
              </a:defRPr>
            </a:lvl1pPr>
          </a:lstStyle>
          <a:p>
            <a:fld id="{87674F0A-37BA-4CE3-B1FD-DE57A7E2F2C6}" type="slidenum">
              <a:rPr lang="de-CH" smtClean="0"/>
              <a:pPr/>
              <a:t>‹Nr.›</a:t>
            </a:fld>
            <a:endParaRPr lang="de-CH" dirty="0"/>
          </a:p>
        </p:txBody>
      </p:sp>
      <p:pic>
        <p:nvPicPr>
          <p:cNvPr id="10" name="Grafik 9">
            <a:extLst>
              <a:ext uri="{FF2B5EF4-FFF2-40B4-BE49-F238E27FC236}">
                <a16:creationId xmlns:a16="http://schemas.microsoft.com/office/drawing/2014/main" id="{2F9A72B0-5429-4EE5-A60D-797BEB3552A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00456" y="213897"/>
            <a:ext cx="1764626" cy="511340"/>
          </a:xfrm>
          <a:prstGeom prst="rect">
            <a:avLst/>
          </a:prstGeom>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2389717" y="4800600"/>
            <a:ext cx="7315200" cy="566738"/>
          </a:xfrm>
        </p:spPr>
        <p:txBody>
          <a:bodyPr anchor="b"/>
          <a:lstStyle>
            <a:lvl1pPr algn="l">
              <a:defRPr sz="2000" b="1"/>
            </a:lvl1pPr>
          </a:lstStyle>
          <a:p>
            <a:r>
              <a:rPr lang="de-DE"/>
              <a:t>Titelmasterformat durch Klicken bearbeiten</a:t>
            </a:r>
            <a:endParaRPr lang="de-CH"/>
          </a:p>
        </p:txBody>
      </p:sp>
      <p:sp>
        <p:nvSpPr>
          <p:cNvPr id="3" name="Bildplatzhalt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CH" dirty="0"/>
          </a:p>
        </p:txBody>
      </p:sp>
      <p:sp>
        <p:nvSpPr>
          <p:cNvPr id="4" name="Textplatzhalt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p>
            <a:endParaRPr lang="de-CH" dirty="0"/>
          </a:p>
        </p:txBody>
      </p:sp>
      <p:sp>
        <p:nvSpPr>
          <p:cNvPr id="6" name="Fußzeilenplatzhalter 5"/>
          <p:cNvSpPr>
            <a:spLocks noGrp="1"/>
          </p:cNvSpPr>
          <p:nvPr>
            <p:ph type="ftr" sz="quarter" idx="11"/>
          </p:nvPr>
        </p:nvSpPr>
        <p:spPr/>
        <p:txBody>
          <a:bodyPr/>
          <a:lstStyle/>
          <a:p>
            <a:endParaRPr lang="de-CH" dirty="0"/>
          </a:p>
        </p:txBody>
      </p:sp>
      <p:sp>
        <p:nvSpPr>
          <p:cNvPr id="7" name="Foliennummernplatzhalter 6"/>
          <p:cNvSpPr>
            <a:spLocks noGrp="1"/>
          </p:cNvSpPr>
          <p:nvPr>
            <p:ph type="sldNum" sz="quarter" idx="12"/>
          </p:nvPr>
        </p:nvSpPr>
        <p:spPr/>
        <p:txBody>
          <a:bodyPr/>
          <a:lstStyle/>
          <a:p>
            <a:fld id="{96883DD5-C3DA-4CA9-B8E4-0EE8BDD3D8BD}" type="slidenum">
              <a:rPr lang="de-CH" smtClean="0"/>
              <a:pPr/>
              <a:t>‹Nr.›</a:t>
            </a:fld>
            <a:endParaRPr lang="de-CH"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p>
            <a:endParaRPr lang="de-CH" dirty="0"/>
          </a:p>
        </p:txBody>
      </p:sp>
      <p:sp>
        <p:nvSpPr>
          <p:cNvPr id="5" name="Fußzeilenplatzhalter 4"/>
          <p:cNvSpPr>
            <a:spLocks noGrp="1"/>
          </p:cNvSpPr>
          <p:nvPr>
            <p:ph type="ftr" sz="quarter" idx="11"/>
          </p:nvPr>
        </p:nvSpPr>
        <p:spPr/>
        <p:txBody>
          <a:bodyPr/>
          <a:lstStyle/>
          <a:p>
            <a:endParaRPr lang="de-CH" dirty="0"/>
          </a:p>
        </p:txBody>
      </p:sp>
      <p:sp>
        <p:nvSpPr>
          <p:cNvPr id="6" name="Foliennummernplatzhalter 5"/>
          <p:cNvSpPr>
            <a:spLocks noGrp="1"/>
          </p:cNvSpPr>
          <p:nvPr>
            <p:ph type="sldNum" sz="quarter" idx="12"/>
          </p:nvPr>
        </p:nvSpPr>
        <p:spPr/>
        <p:txBody>
          <a:bodyPr/>
          <a:lstStyle/>
          <a:p>
            <a:fld id="{96883DD5-C3DA-4CA9-B8E4-0EE8BDD3D8BD}" type="slidenum">
              <a:rPr lang="de-CH" smtClean="0"/>
              <a:pPr/>
              <a:t>‹Nr.›</a:t>
            </a:fld>
            <a:endParaRPr lang="de-CH"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839200" y="274639"/>
            <a:ext cx="2743200" cy="5851525"/>
          </a:xfrm>
        </p:spPr>
        <p:txBody>
          <a:bodyPr vert="eaVert"/>
          <a:lstStyle/>
          <a:p>
            <a:r>
              <a:rPr lang="de-DE"/>
              <a:t>Titelmasterformat durch Klicken bearbeiten</a:t>
            </a:r>
            <a:endParaRPr lang="de-CH"/>
          </a:p>
        </p:txBody>
      </p:sp>
      <p:sp>
        <p:nvSpPr>
          <p:cNvPr id="3" name="Vertikaler Textplatzhalter 2"/>
          <p:cNvSpPr>
            <a:spLocks noGrp="1"/>
          </p:cNvSpPr>
          <p:nvPr>
            <p:ph type="body" orient="vert" idx="1"/>
          </p:nvPr>
        </p:nvSpPr>
        <p:spPr>
          <a:xfrm>
            <a:off x="609600" y="274639"/>
            <a:ext cx="8026400" cy="5851525"/>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p>
            <a:endParaRPr lang="de-CH" dirty="0"/>
          </a:p>
        </p:txBody>
      </p:sp>
      <p:sp>
        <p:nvSpPr>
          <p:cNvPr id="5" name="Fußzeilenplatzhalter 4"/>
          <p:cNvSpPr>
            <a:spLocks noGrp="1"/>
          </p:cNvSpPr>
          <p:nvPr>
            <p:ph type="ftr" sz="quarter" idx="11"/>
          </p:nvPr>
        </p:nvSpPr>
        <p:spPr/>
        <p:txBody>
          <a:bodyPr/>
          <a:lstStyle/>
          <a:p>
            <a:endParaRPr lang="de-CH" dirty="0"/>
          </a:p>
        </p:txBody>
      </p:sp>
      <p:sp>
        <p:nvSpPr>
          <p:cNvPr id="6" name="Foliennummernplatzhalter 5"/>
          <p:cNvSpPr>
            <a:spLocks noGrp="1"/>
          </p:cNvSpPr>
          <p:nvPr>
            <p:ph type="sldNum" sz="quarter" idx="12"/>
          </p:nvPr>
        </p:nvSpPr>
        <p:spPr/>
        <p:txBody>
          <a:bodyPr/>
          <a:lstStyle/>
          <a:p>
            <a:fld id="{96883DD5-C3DA-4CA9-B8E4-0EE8BDD3D8BD}" type="slidenum">
              <a:rPr lang="de-CH" smtClean="0"/>
              <a:pPr/>
              <a:t>‹Nr.›</a:t>
            </a:fld>
            <a:endParaRPr lang="de-CH"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914400" y="2130426"/>
            <a:ext cx="10363200" cy="1470025"/>
          </a:xfrm>
        </p:spPr>
        <p:txBody>
          <a:bodyPr/>
          <a:lstStyle/>
          <a:p>
            <a:r>
              <a:rPr lang="de-DE"/>
              <a:t>Titelmasterformat durch Klicken bearbeiten</a:t>
            </a:r>
            <a:endParaRPr lang="de-CH"/>
          </a:p>
        </p:txBody>
      </p:sp>
      <p:sp>
        <p:nvSpPr>
          <p:cNvPr id="3" name="Untertitel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endParaRPr lang="de-CH"/>
          </a:p>
        </p:txBody>
      </p:sp>
      <p:sp>
        <p:nvSpPr>
          <p:cNvPr id="4" name="Datumsplatzhalter 3"/>
          <p:cNvSpPr>
            <a:spLocks noGrp="1"/>
          </p:cNvSpPr>
          <p:nvPr>
            <p:ph type="dt" sz="half" idx="10"/>
          </p:nvPr>
        </p:nvSpPr>
        <p:spPr/>
        <p:txBody>
          <a:bodyPr/>
          <a:lstStyle/>
          <a:p>
            <a:endParaRPr lang="de-CH" dirty="0"/>
          </a:p>
        </p:txBody>
      </p:sp>
      <p:sp>
        <p:nvSpPr>
          <p:cNvPr id="5" name="Fußzeilenplatzhalter 4"/>
          <p:cNvSpPr>
            <a:spLocks noGrp="1"/>
          </p:cNvSpPr>
          <p:nvPr>
            <p:ph type="ftr" sz="quarter" idx="11"/>
          </p:nvPr>
        </p:nvSpPr>
        <p:spPr/>
        <p:txBody>
          <a:bodyPr/>
          <a:lstStyle/>
          <a:p>
            <a:endParaRPr lang="de-CH" dirty="0"/>
          </a:p>
        </p:txBody>
      </p:sp>
      <p:sp>
        <p:nvSpPr>
          <p:cNvPr id="6" name="Foliennummernplatzhalter 5"/>
          <p:cNvSpPr>
            <a:spLocks noGrp="1"/>
          </p:cNvSpPr>
          <p:nvPr>
            <p:ph type="sldNum" sz="quarter" idx="12"/>
          </p:nvPr>
        </p:nvSpPr>
        <p:spPr/>
        <p:txBody>
          <a:bodyPr/>
          <a:lstStyle/>
          <a:p>
            <a:fld id="{9B7EB997-77BE-4D3A-A955-1FC2A3076634}" type="slidenum">
              <a:rPr lang="de-CH" smtClean="0"/>
              <a:pPr/>
              <a:t>‹Nr.›</a:t>
            </a:fld>
            <a:endParaRPr lang="de-CH"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p>
            <a:endParaRPr lang="de-CH" dirty="0"/>
          </a:p>
        </p:txBody>
      </p:sp>
      <p:sp>
        <p:nvSpPr>
          <p:cNvPr id="5" name="Fußzeilenplatzhalter 4"/>
          <p:cNvSpPr>
            <a:spLocks noGrp="1"/>
          </p:cNvSpPr>
          <p:nvPr>
            <p:ph type="ftr" sz="quarter" idx="11"/>
          </p:nvPr>
        </p:nvSpPr>
        <p:spPr/>
        <p:txBody>
          <a:bodyPr/>
          <a:lstStyle/>
          <a:p>
            <a:endParaRPr lang="de-CH" dirty="0"/>
          </a:p>
        </p:txBody>
      </p:sp>
      <p:sp>
        <p:nvSpPr>
          <p:cNvPr id="6" name="Foliennummernplatzhalter 5"/>
          <p:cNvSpPr>
            <a:spLocks noGrp="1"/>
          </p:cNvSpPr>
          <p:nvPr>
            <p:ph type="sldNum" sz="quarter" idx="12"/>
          </p:nvPr>
        </p:nvSpPr>
        <p:spPr/>
        <p:txBody>
          <a:bodyPr/>
          <a:lstStyle/>
          <a:p>
            <a:fld id="{9B7EB997-77BE-4D3A-A955-1FC2A3076634}" type="slidenum">
              <a:rPr lang="de-CH" smtClean="0"/>
              <a:pPr/>
              <a:t>‹Nr.›</a:t>
            </a:fld>
            <a:endParaRPr lang="de-CH"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963084" y="4406901"/>
            <a:ext cx="10363200" cy="1362075"/>
          </a:xfrm>
        </p:spPr>
        <p:txBody>
          <a:bodyPr anchor="t"/>
          <a:lstStyle>
            <a:lvl1pPr algn="l">
              <a:defRPr sz="4000" b="1" cap="all"/>
            </a:lvl1pPr>
          </a:lstStyle>
          <a:p>
            <a:r>
              <a:rPr lang="de-DE"/>
              <a:t>Titelmasterformat durch Klicken bearbeiten</a:t>
            </a:r>
            <a:endParaRPr lang="de-CH"/>
          </a:p>
        </p:txBody>
      </p:sp>
      <p:sp>
        <p:nvSpPr>
          <p:cNvPr id="3" name="Textplatzhalt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Textmasterformate durch Klicken bearbeiten</a:t>
            </a:r>
          </a:p>
        </p:txBody>
      </p:sp>
      <p:sp>
        <p:nvSpPr>
          <p:cNvPr id="4" name="Datumsplatzhalter 3"/>
          <p:cNvSpPr>
            <a:spLocks noGrp="1"/>
          </p:cNvSpPr>
          <p:nvPr>
            <p:ph type="dt" sz="half" idx="10"/>
          </p:nvPr>
        </p:nvSpPr>
        <p:spPr/>
        <p:txBody>
          <a:bodyPr/>
          <a:lstStyle/>
          <a:p>
            <a:endParaRPr lang="de-CH" dirty="0"/>
          </a:p>
        </p:txBody>
      </p:sp>
      <p:sp>
        <p:nvSpPr>
          <p:cNvPr id="5" name="Fußzeilenplatzhalter 4"/>
          <p:cNvSpPr>
            <a:spLocks noGrp="1"/>
          </p:cNvSpPr>
          <p:nvPr>
            <p:ph type="ftr" sz="quarter" idx="11"/>
          </p:nvPr>
        </p:nvSpPr>
        <p:spPr/>
        <p:txBody>
          <a:bodyPr/>
          <a:lstStyle/>
          <a:p>
            <a:endParaRPr lang="de-CH" dirty="0"/>
          </a:p>
        </p:txBody>
      </p:sp>
      <p:sp>
        <p:nvSpPr>
          <p:cNvPr id="6" name="Foliennummernplatzhalter 5"/>
          <p:cNvSpPr>
            <a:spLocks noGrp="1"/>
          </p:cNvSpPr>
          <p:nvPr>
            <p:ph type="sldNum" sz="quarter" idx="12"/>
          </p:nvPr>
        </p:nvSpPr>
        <p:spPr/>
        <p:txBody>
          <a:bodyPr/>
          <a:lstStyle/>
          <a:p>
            <a:fld id="{9B7EB997-77BE-4D3A-A955-1FC2A3076634}" type="slidenum">
              <a:rPr lang="de-CH" smtClean="0"/>
              <a:pPr/>
              <a:t>‹Nr.›</a:t>
            </a:fld>
            <a:endParaRPr lang="de-CH"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Inhaltsplatzhalt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Inhaltsplatzhalt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Datumsplatzhalter 4"/>
          <p:cNvSpPr>
            <a:spLocks noGrp="1"/>
          </p:cNvSpPr>
          <p:nvPr>
            <p:ph type="dt" sz="half" idx="10"/>
          </p:nvPr>
        </p:nvSpPr>
        <p:spPr/>
        <p:txBody>
          <a:bodyPr/>
          <a:lstStyle/>
          <a:p>
            <a:endParaRPr lang="de-CH" dirty="0"/>
          </a:p>
        </p:txBody>
      </p:sp>
      <p:sp>
        <p:nvSpPr>
          <p:cNvPr id="6" name="Fußzeilenplatzhalter 5"/>
          <p:cNvSpPr>
            <a:spLocks noGrp="1"/>
          </p:cNvSpPr>
          <p:nvPr>
            <p:ph type="ftr" sz="quarter" idx="11"/>
          </p:nvPr>
        </p:nvSpPr>
        <p:spPr/>
        <p:txBody>
          <a:bodyPr/>
          <a:lstStyle/>
          <a:p>
            <a:endParaRPr lang="de-CH" dirty="0"/>
          </a:p>
        </p:txBody>
      </p:sp>
      <p:sp>
        <p:nvSpPr>
          <p:cNvPr id="7" name="Foliennummernplatzhalter 6"/>
          <p:cNvSpPr>
            <a:spLocks noGrp="1"/>
          </p:cNvSpPr>
          <p:nvPr>
            <p:ph type="sldNum" sz="quarter" idx="12"/>
          </p:nvPr>
        </p:nvSpPr>
        <p:spPr/>
        <p:txBody>
          <a:bodyPr/>
          <a:lstStyle/>
          <a:p>
            <a:fld id="{9B7EB997-77BE-4D3A-A955-1FC2A3076634}" type="slidenum">
              <a:rPr lang="de-CH" smtClean="0"/>
              <a:pPr/>
              <a:t>‹Nr.›</a:t>
            </a:fld>
            <a:endParaRPr lang="de-CH"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CH"/>
          </a:p>
        </p:txBody>
      </p:sp>
      <p:sp>
        <p:nvSpPr>
          <p:cNvPr id="3" name="Textplatzhalt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Textplatzhalt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7" name="Datumsplatzhalter 6"/>
          <p:cNvSpPr>
            <a:spLocks noGrp="1"/>
          </p:cNvSpPr>
          <p:nvPr>
            <p:ph type="dt" sz="half" idx="10"/>
          </p:nvPr>
        </p:nvSpPr>
        <p:spPr/>
        <p:txBody>
          <a:bodyPr/>
          <a:lstStyle/>
          <a:p>
            <a:endParaRPr lang="de-CH" dirty="0"/>
          </a:p>
        </p:txBody>
      </p:sp>
      <p:sp>
        <p:nvSpPr>
          <p:cNvPr id="8" name="Fußzeilenplatzhalter 7"/>
          <p:cNvSpPr>
            <a:spLocks noGrp="1"/>
          </p:cNvSpPr>
          <p:nvPr>
            <p:ph type="ftr" sz="quarter" idx="11"/>
          </p:nvPr>
        </p:nvSpPr>
        <p:spPr/>
        <p:txBody>
          <a:bodyPr/>
          <a:lstStyle/>
          <a:p>
            <a:endParaRPr lang="de-CH" dirty="0"/>
          </a:p>
        </p:txBody>
      </p:sp>
      <p:sp>
        <p:nvSpPr>
          <p:cNvPr id="9" name="Foliennummernplatzhalter 8"/>
          <p:cNvSpPr>
            <a:spLocks noGrp="1"/>
          </p:cNvSpPr>
          <p:nvPr>
            <p:ph type="sldNum" sz="quarter" idx="12"/>
          </p:nvPr>
        </p:nvSpPr>
        <p:spPr/>
        <p:txBody>
          <a:bodyPr/>
          <a:lstStyle/>
          <a:p>
            <a:fld id="{9B7EB997-77BE-4D3A-A955-1FC2A3076634}" type="slidenum">
              <a:rPr lang="de-CH" smtClean="0"/>
              <a:pPr/>
              <a:t>‹Nr.›</a:t>
            </a:fld>
            <a:endParaRPr lang="de-CH"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Datumsplatzhalter 2"/>
          <p:cNvSpPr>
            <a:spLocks noGrp="1"/>
          </p:cNvSpPr>
          <p:nvPr>
            <p:ph type="dt" sz="half" idx="10"/>
          </p:nvPr>
        </p:nvSpPr>
        <p:spPr/>
        <p:txBody>
          <a:bodyPr/>
          <a:lstStyle/>
          <a:p>
            <a:endParaRPr lang="de-CH" dirty="0"/>
          </a:p>
        </p:txBody>
      </p:sp>
      <p:sp>
        <p:nvSpPr>
          <p:cNvPr id="4" name="Fußzeilenplatzhalter 3"/>
          <p:cNvSpPr>
            <a:spLocks noGrp="1"/>
          </p:cNvSpPr>
          <p:nvPr>
            <p:ph type="ftr" sz="quarter" idx="11"/>
          </p:nvPr>
        </p:nvSpPr>
        <p:spPr/>
        <p:txBody>
          <a:bodyPr/>
          <a:lstStyle/>
          <a:p>
            <a:endParaRPr lang="de-CH" dirty="0"/>
          </a:p>
        </p:txBody>
      </p:sp>
      <p:sp>
        <p:nvSpPr>
          <p:cNvPr id="5" name="Foliennummernplatzhalter 4"/>
          <p:cNvSpPr>
            <a:spLocks noGrp="1"/>
          </p:cNvSpPr>
          <p:nvPr>
            <p:ph type="sldNum" sz="quarter" idx="12"/>
          </p:nvPr>
        </p:nvSpPr>
        <p:spPr/>
        <p:txBody>
          <a:bodyPr/>
          <a:lstStyle/>
          <a:p>
            <a:fld id="{9B7EB997-77BE-4D3A-A955-1FC2A3076634}" type="slidenum">
              <a:rPr lang="de-CH" smtClean="0"/>
              <a:pPr/>
              <a:t>‹Nr.›</a:t>
            </a:fld>
            <a:endParaRPr lang="de-CH"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endParaRPr lang="de-CH" dirty="0"/>
          </a:p>
        </p:txBody>
      </p:sp>
      <p:sp>
        <p:nvSpPr>
          <p:cNvPr id="3" name="Fußzeilenplatzhalter 2"/>
          <p:cNvSpPr>
            <a:spLocks noGrp="1"/>
          </p:cNvSpPr>
          <p:nvPr>
            <p:ph type="ftr" sz="quarter" idx="11"/>
          </p:nvPr>
        </p:nvSpPr>
        <p:spPr/>
        <p:txBody>
          <a:bodyPr/>
          <a:lstStyle/>
          <a:p>
            <a:endParaRPr lang="de-CH" dirty="0"/>
          </a:p>
        </p:txBody>
      </p:sp>
      <p:sp>
        <p:nvSpPr>
          <p:cNvPr id="4" name="Foliennummernplatzhalter 3"/>
          <p:cNvSpPr>
            <a:spLocks noGrp="1"/>
          </p:cNvSpPr>
          <p:nvPr>
            <p:ph type="sldNum" sz="quarter" idx="12"/>
          </p:nvPr>
        </p:nvSpPr>
        <p:spPr/>
        <p:txBody>
          <a:bodyPr/>
          <a:lstStyle/>
          <a:p>
            <a:fld id="{9B7EB997-77BE-4D3A-A955-1FC2A3076634}" type="slidenum">
              <a:rPr lang="de-CH" smtClean="0"/>
              <a:pPr/>
              <a:t>‹Nr.›</a:t>
            </a:fld>
            <a:endParaRPr lang="de-CH"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963084" y="4406901"/>
            <a:ext cx="10363200" cy="1362075"/>
          </a:xfrm>
        </p:spPr>
        <p:txBody>
          <a:bodyPr anchor="t"/>
          <a:lstStyle>
            <a:lvl1pPr algn="l">
              <a:defRPr sz="4000" b="1" cap="all"/>
            </a:lvl1pPr>
          </a:lstStyle>
          <a:p>
            <a:r>
              <a:rPr lang="de-DE"/>
              <a:t>Mastertitelformat bearbeiten</a:t>
            </a:r>
            <a:endParaRPr lang="de-CH"/>
          </a:p>
        </p:txBody>
      </p:sp>
      <p:sp>
        <p:nvSpPr>
          <p:cNvPr id="3" name="Textplatzhalt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umsplatzhalter 3"/>
          <p:cNvSpPr>
            <a:spLocks noGrp="1"/>
          </p:cNvSpPr>
          <p:nvPr>
            <p:ph type="dt" sz="half" idx="10"/>
          </p:nvPr>
        </p:nvSpPr>
        <p:spPr/>
        <p:txBody>
          <a:bodyPr/>
          <a:lstStyle/>
          <a:p>
            <a:endParaRPr lang="de-CH" dirty="0"/>
          </a:p>
        </p:txBody>
      </p:sp>
      <p:sp>
        <p:nvSpPr>
          <p:cNvPr id="5" name="Fußzeilenplatzhalter 4"/>
          <p:cNvSpPr>
            <a:spLocks noGrp="1"/>
          </p:cNvSpPr>
          <p:nvPr>
            <p:ph type="ftr" sz="quarter" idx="11"/>
          </p:nvPr>
        </p:nvSpPr>
        <p:spPr/>
        <p:txBody>
          <a:bodyPr/>
          <a:lstStyle/>
          <a:p>
            <a:endParaRPr lang="de-CH" dirty="0"/>
          </a:p>
        </p:txBody>
      </p:sp>
      <p:sp>
        <p:nvSpPr>
          <p:cNvPr id="6" name="Foliennummernplatzhalter 5"/>
          <p:cNvSpPr>
            <a:spLocks noGrp="1"/>
          </p:cNvSpPr>
          <p:nvPr>
            <p:ph type="sldNum" sz="quarter" idx="12"/>
          </p:nvPr>
        </p:nvSpPr>
        <p:spPr/>
        <p:txBody>
          <a:bodyPr/>
          <a:lstStyle/>
          <a:p>
            <a:fld id="{87674F0A-37BA-4CE3-B1FD-DE57A7E2F2C6}" type="slidenum">
              <a:rPr lang="de-CH" smtClean="0"/>
              <a:pPr/>
              <a:t>‹Nr.›</a:t>
            </a:fld>
            <a:endParaRPr lang="de-CH"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09601" y="273050"/>
            <a:ext cx="4011084" cy="1162050"/>
          </a:xfrm>
        </p:spPr>
        <p:txBody>
          <a:bodyPr anchor="b"/>
          <a:lstStyle>
            <a:lvl1pPr algn="l">
              <a:defRPr sz="2000" b="1"/>
            </a:lvl1pPr>
          </a:lstStyle>
          <a:p>
            <a:r>
              <a:rPr lang="de-DE"/>
              <a:t>Titelmasterformat durch Klicken bearbeiten</a:t>
            </a:r>
            <a:endParaRPr lang="de-CH"/>
          </a:p>
        </p:txBody>
      </p:sp>
      <p:sp>
        <p:nvSpPr>
          <p:cNvPr id="3" name="Inhaltsplatzhalt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Textplatzhalt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p>
            <a:endParaRPr lang="de-CH" dirty="0"/>
          </a:p>
        </p:txBody>
      </p:sp>
      <p:sp>
        <p:nvSpPr>
          <p:cNvPr id="6" name="Fußzeilenplatzhalter 5"/>
          <p:cNvSpPr>
            <a:spLocks noGrp="1"/>
          </p:cNvSpPr>
          <p:nvPr>
            <p:ph type="ftr" sz="quarter" idx="11"/>
          </p:nvPr>
        </p:nvSpPr>
        <p:spPr/>
        <p:txBody>
          <a:bodyPr/>
          <a:lstStyle/>
          <a:p>
            <a:endParaRPr lang="de-CH" dirty="0"/>
          </a:p>
        </p:txBody>
      </p:sp>
      <p:sp>
        <p:nvSpPr>
          <p:cNvPr id="7" name="Foliennummernplatzhalter 6"/>
          <p:cNvSpPr>
            <a:spLocks noGrp="1"/>
          </p:cNvSpPr>
          <p:nvPr>
            <p:ph type="sldNum" sz="quarter" idx="12"/>
          </p:nvPr>
        </p:nvSpPr>
        <p:spPr/>
        <p:txBody>
          <a:bodyPr/>
          <a:lstStyle/>
          <a:p>
            <a:fld id="{9B7EB997-77BE-4D3A-A955-1FC2A3076634}" type="slidenum">
              <a:rPr lang="de-CH" smtClean="0"/>
              <a:pPr/>
              <a:t>‹Nr.›</a:t>
            </a:fld>
            <a:endParaRPr lang="de-CH" dirty="0"/>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2389717" y="4800600"/>
            <a:ext cx="7315200" cy="566738"/>
          </a:xfrm>
        </p:spPr>
        <p:txBody>
          <a:bodyPr anchor="b"/>
          <a:lstStyle>
            <a:lvl1pPr algn="l">
              <a:defRPr sz="2000" b="1"/>
            </a:lvl1pPr>
          </a:lstStyle>
          <a:p>
            <a:r>
              <a:rPr lang="de-DE"/>
              <a:t>Titelmasterformat durch Klicken bearbeiten</a:t>
            </a:r>
            <a:endParaRPr lang="de-CH"/>
          </a:p>
        </p:txBody>
      </p:sp>
      <p:sp>
        <p:nvSpPr>
          <p:cNvPr id="3" name="Bildplatzhalt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CH" dirty="0"/>
          </a:p>
        </p:txBody>
      </p:sp>
      <p:sp>
        <p:nvSpPr>
          <p:cNvPr id="4" name="Textplatzhalt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p>
            <a:endParaRPr lang="de-CH" dirty="0"/>
          </a:p>
        </p:txBody>
      </p:sp>
      <p:sp>
        <p:nvSpPr>
          <p:cNvPr id="6" name="Fußzeilenplatzhalter 5"/>
          <p:cNvSpPr>
            <a:spLocks noGrp="1"/>
          </p:cNvSpPr>
          <p:nvPr>
            <p:ph type="ftr" sz="quarter" idx="11"/>
          </p:nvPr>
        </p:nvSpPr>
        <p:spPr/>
        <p:txBody>
          <a:bodyPr/>
          <a:lstStyle/>
          <a:p>
            <a:endParaRPr lang="de-CH" dirty="0"/>
          </a:p>
        </p:txBody>
      </p:sp>
      <p:sp>
        <p:nvSpPr>
          <p:cNvPr id="7" name="Foliennummernplatzhalter 6"/>
          <p:cNvSpPr>
            <a:spLocks noGrp="1"/>
          </p:cNvSpPr>
          <p:nvPr>
            <p:ph type="sldNum" sz="quarter" idx="12"/>
          </p:nvPr>
        </p:nvSpPr>
        <p:spPr/>
        <p:txBody>
          <a:bodyPr/>
          <a:lstStyle/>
          <a:p>
            <a:fld id="{9B7EB997-77BE-4D3A-A955-1FC2A3076634}" type="slidenum">
              <a:rPr lang="de-CH" smtClean="0"/>
              <a:pPr/>
              <a:t>‹Nr.›</a:t>
            </a:fld>
            <a:endParaRPr lang="de-CH" dirty="0"/>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p>
            <a:endParaRPr lang="de-CH" dirty="0"/>
          </a:p>
        </p:txBody>
      </p:sp>
      <p:sp>
        <p:nvSpPr>
          <p:cNvPr id="5" name="Fußzeilenplatzhalter 4"/>
          <p:cNvSpPr>
            <a:spLocks noGrp="1"/>
          </p:cNvSpPr>
          <p:nvPr>
            <p:ph type="ftr" sz="quarter" idx="11"/>
          </p:nvPr>
        </p:nvSpPr>
        <p:spPr/>
        <p:txBody>
          <a:bodyPr/>
          <a:lstStyle/>
          <a:p>
            <a:endParaRPr lang="de-CH" dirty="0"/>
          </a:p>
        </p:txBody>
      </p:sp>
      <p:sp>
        <p:nvSpPr>
          <p:cNvPr id="6" name="Foliennummernplatzhalter 5"/>
          <p:cNvSpPr>
            <a:spLocks noGrp="1"/>
          </p:cNvSpPr>
          <p:nvPr>
            <p:ph type="sldNum" sz="quarter" idx="12"/>
          </p:nvPr>
        </p:nvSpPr>
        <p:spPr/>
        <p:txBody>
          <a:bodyPr/>
          <a:lstStyle/>
          <a:p>
            <a:fld id="{9B7EB997-77BE-4D3A-A955-1FC2A3076634}" type="slidenum">
              <a:rPr lang="de-CH" smtClean="0"/>
              <a:pPr/>
              <a:t>‹Nr.›</a:t>
            </a:fld>
            <a:endParaRPr lang="de-CH" dirty="0"/>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839200" y="274639"/>
            <a:ext cx="2743200" cy="5851525"/>
          </a:xfrm>
        </p:spPr>
        <p:txBody>
          <a:bodyPr vert="eaVert"/>
          <a:lstStyle/>
          <a:p>
            <a:r>
              <a:rPr lang="de-DE"/>
              <a:t>Titelmasterformat durch Klicken bearbeiten</a:t>
            </a:r>
            <a:endParaRPr lang="de-CH"/>
          </a:p>
        </p:txBody>
      </p:sp>
      <p:sp>
        <p:nvSpPr>
          <p:cNvPr id="3" name="Vertikaler Textplatzhalter 2"/>
          <p:cNvSpPr>
            <a:spLocks noGrp="1"/>
          </p:cNvSpPr>
          <p:nvPr>
            <p:ph type="body" orient="vert" idx="1"/>
          </p:nvPr>
        </p:nvSpPr>
        <p:spPr>
          <a:xfrm>
            <a:off x="609600" y="274639"/>
            <a:ext cx="8026400" cy="5851525"/>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p>
            <a:endParaRPr lang="de-CH" dirty="0"/>
          </a:p>
        </p:txBody>
      </p:sp>
      <p:sp>
        <p:nvSpPr>
          <p:cNvPr id="5" name="Fußzeilenplatzhalter 4"/>
          <p:cNvSpPr>
            <a:spLocks noGrp="1"/>
          </p:cNvSpPr>
          <p:nvPr>
            <p:ph type="ftr" sz="quarter" idx="11"/>
          </p:nvPr>
        </p:nvSpPr>
        <p:spPr/>
        <p:txBody>
          <a:bodyPr/>
          <a:lstStyle/>
          <a:p>
            <a:endParaRPr lang="de-CH" dirty="0"/>
          </a:p>
        </p:txBody>
      </p:sp>
      <p:sp>
        <p:nvSpPr>
          <p:cNvPr id="6" name="Foliennummernplatzhalter 5"/>
          <p:cNvSpPr>
            <a:spLocks noGrp="1"/>
          </p:cNvSpPr>
          <p:nvPr>
            <p:ph type="sldNum" sz="quarter" idx="12"/>
          </p:nvPr>
        </p:nvSpPr>
        <p:spPr/>
        <p:txBody>
          <a:bodyPr/>
          <a:lstStyle/>
          <a:p>
            <a:fld id="{9B7EB997-77BE-4D3A-A955-1FC2A3076634}" type="slidenum">
              <a:rPr lang="de-CH" smtClean="0"/>
              <a:pPr/>
              <a:t>‹Nr.›</a:t>
            </a:fld>
            <a:endParaRPr lang="de-CH" dirty="0"/>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12" name="Rechteck 11"/>
          <p:cNvSpPr/>
          <p:nvPr userDrawn="1"/>
        </p:nvSpPr>
        <p:spPr>
          <a:xfrm>
            <a:off x="0" y="2204864"/>
            <a:ext cx="12192000" cy="1368152"/>
          </a:xfrm>
          <a:prstGeom prst="rect">
            <a:avLst/>
          </a:prstGeom>
          <a:solidFill>
            <a:srgbClr val="EB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sz="1800" dirty="0"/>
          </a:p>
        </p:txBody>
      </p:sp>
      <p:sp>
        <p:nvSpPr>
          <p:cNvPr id="2" name="Titel 1"/>
          <p:cNvSpPr>
            <a:spLocks noGrp="1"/>
          </p:cNvSpPr>
          <p:nvPr>
            <p:ph type="ctrTitle"/>
          </p:nvPr>
        </p:nvSpPr>
        <p:spPr>
          <a:xfrm>
            <a:off x="914400" y="2204864"/>
            <a:ext cx="10363200" cy="1395586"/>
          </a:xfrm>
        </p:spPr>
        <p:txBody>
          <a:bodyPr/>
          <a:lstStyle>
            <a:lvl1pPr>
              <a:defRPr b="1">
                <a:latin typeface="Calibri" panose="020F0502020204030204" pitchFamily="34" charset="0"/>
              </a:defRPr>
            </a:lvl1pPr>
          </a:lstStyle>
          <a:p>
            <a:r>
              <a:rPr lang="de-DE"/>
              <a:t>Mastertitelformat bearbeiten</a:t>
            </a:r>
            <a:endParaRPr lang="de-CH" dirty="0"/>
          </a:p>
        </p:txBody>
      </p:sp>
      <p:sp>
        <p:nvSpPr>
          <p:cNvPr id="3" name="Untertitel 2"/>
          <p:cNvSpPr>
            <a:spLocks noGrp="1"/>
          </p:cNvSpPr>
          <p:nvPr>
            <p:ph type="subTitle" idx="1"/>
          </p:nvPr>
        </p:nvSpPr>
        <p:spPr>
          <a:xfrm>
            <a:off x="1828800" y="3886200"/>
            <a:ext cx="8534400" cy="1752600"/>
          </a:xfrm>
        </p:spPr>
        <p:txBody>
          <a:bodyPr/>
          <a:lstStyle>
            <a:lvl1pPr marL="0" indent="0" algn="ctr">
              <a:buNone/>
              <a:defRPr>
                <a:solidFill>
                  <a:schemeClr val="bg1"/>
                </a:solidFill>
                <a:latin typeface="Calibri" panose="020F050202020403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de-CH" dirty="0"/>
          </a:p>
        </p:txBody>
      </p:sp>
      <p:sp>
        <p:nvSpPr>
          <p:cNvPr id="6" name="Datumsplatzhalter 3"/>
          <p:cNvSpPr>
            <a:spLocks noGrp="1"/>
          </p:cNvSpPr>
          <p:nvPr>
            <p:ph type="dt" sz="half" idx="10"/>
          </p:nvPr>
        </p:nvSpPr>
        <p:spPr>
          <a:xfrm>
            <a:off x="274869" y="6356351"/>
            <a:ext cx="2844800" cy="365125"/>
          </a:xfrm>
        </p:spPr>
        <p:txBody>
          <a:bodyPr/>
          <a:lstStyle>
            <a:lvl1pPr>
              <a:defRPr>
                <a:latin typeface="Calibri" panose="020F0502020204030204" pitchFamily="34" charset="0"/>
              </a:defRPr>
            </a:lvl1pPr>
          </a:lstStyle>
          <a:p>
            <a:endParaRPr lang="de-CH" dirty="0"/>
          </a:p>
        </p:txBody>
      </p:sp>
      <p:sp>
        <p:nvSpPr>
          <p:cNvPr id="9" name="Fußzeilenplatzhalter 4"/>
          <p:cNvSpPr>
            <a:spLocks noGrp="1"/>
          </p:cNvSpPr>
          <p:nvPr>
            <p:ph type="ftr" sz="quarter" idx="11"/>
          </p:nvPr>
        </p:nvSpPr>
        <p:spPr>
          <a:xfrm>
            <a:off x="4165600" y="6356351"/>
            <a:ext cx="3860800" cy="365125"/>
          </a:xfrm>
        </p:spPr>
        <p:txBody>
          <a:bodyPr/>
          <a:lstStyle>
            <a:lvl1pPr>
              <a:defRPr>
                <a:latin typeface="Calibri" panose="020F0502020204030204" pitchFamily="34" charset="0"/>
              </a:defRPr>
            </a:lvl1pPr>
          </a:lstStyle>
          <a:p>
            <a:endParaRPr lang="de-CH" dirty="0"/>
          </a:p>
        </p:txBody>
      </p:sp>
      <p:sp>
        <p:nvSpPr>
          <p:cNvPr id="10" name="Foliennummernplatzhalter 5"/>
          <p:cNvSpPr>
            <a:spLocks noGrp="1"/>
          </p:cNvSpPr>
          <p:nvPr>
            <p:ph type="sldNum" sz="quarter" idx="12"/>
          </p:nvPr>
        </p:nvSpPr>
        <p:spPr>
          <a:xfrm>
            <a:off x="8737600" y="6356351"/>
            <a:ext cx="2844800" cy="365125"/>
          </a:xfrm>
        </p:spPr>
        <p:txBody>
          <a:bodyPr/>
          <a:lstStyle/>
          <a:p>
            <a:fld id="{87674F0A-37BA-4CE3-B1FD-DE57A7E2F2C6}" type="slidenum">
              <a:rPr lang="de-CH" smtClean="0"/>
              <a:pPr/>
              <a:t>‹Nr.›</a:t>
            </a:fld>
            <a:endParaRPr lang="de-CH" dirty="0"/>
          </a:p>
        </p:txBody>
      </p:sp>
      <p:sp>
        <p:nvSpPr>
          <p:cNvPr id="13" name="Textfeld 12"/>
          <p:cNvSpPr txBox="1"/>
          <p:nvPr userDrawn="1"/>
        </p:nvSpPr>
        <p:spPr>
          <a:xfrm>
            <a:off x="5135893" y="6381329"/>
            <a:ext cx="6720747" cy="246221"/>
          </a:xfrm>
          <a:prstGeom prst="rect">
            <a:avLst/>
          </a:prstGeom>
          <a:noFill/>
        </p:spPr>
        <p:txBody>
          <a:bodyPr wrap="square" rtlCol="0">
            <a:spAutoFit/>
          </a:bodyPr>
          <a:lstStyle/>
          <a:p>
            <a:pPr algn="r"/>
            <a:r>
              <a:rPr lang="de-CH" sz="1000" kern="1200" dirty="0">
                <a:solidFill>
                  <a:schemeClr val="bg1"/>
                </a:solidFill>
                <a:effectLst/>
                <a:latin typeface="Calibri" panose="020F0502020204030204" pitchFamily="34" charset="0"/>
                <a:ea typeface="+mn-ea"/>
                <a:cs typeface="+mn-cs"/>
              </a:rPr>
              <a:t>© Branche Öffentliche Verwaltung/Administration publique/Amministrazione pubblica</a:t>
            </a:r>
          </a:p>
        </p:txBody>
      </p:sp>
      <p:sp>
        <p:nvSpPr>
          <p:cNvPr id="14" name="Textfeld 13"/>
          <p:cNvSpPr txBox="1"/>
          <p:nvPr userDrawn="1"/>
        </p:nvSpPr>
        <p:spPr>
          <a:xfrm>
            <a:off x="2447595" y="6390715"/>
            <a:ext cx="2208245" cy="246221"/>
          </a:xfrm>
          <a:prstGeom prst="rect">
            <a:avLst/>
          </a:prstGeom>
          <a:noFill/>
        </p:spPr>
        <p:txBody>
          <a:bodyPr wrap="square" rtlCol="0">
            <a:spAutoFit/>
          </a:bodyPr>
          <a:lstStyle/>
          <a:p>
            <a:pPr algn="l"/>
            <a:r>
              <a:rPr lang="de-CH" sz="1000" kern="1200" dirty="0">
                <a:solidFill>
                  <a:schemeClr val="bg1"/>
                </a:solidFill>
                <a:effectLst/>
                <a:latin typeface="Calibri" panose="020F0502020204030204" pitchFamily="34" charset="0"/>
                <a:ea typeface="+mn-ea"/>
                <a:cs typeface="+mn-cs"/>
              </a:rPr>
              <a:t>www.ov-ap.ch</a:t>
            </a:r>
          </a:p>
        </p:txBody>
      </p:sp>
      <p:pic>
        <p:nvPicPr>
          <p:cNvPr id="15" name="Grafik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 y="4643160"/>
            <a:ext cx="2567609" cy="2204864"/>
          </a:xfrm>
          <a:prstGeom prst="rect">
            <a:avLst/>
          </a:prstGeom>
        </p:spPr>
      </p:pic>
      <p:sp>
        <p:nvSpPr>
          <p:cNvPr id="5" name="Rechteck 4">
            <a:extLst>
              <a:ext uri="{FF2B5EF4-FFF2-40B4-BE49-F238E27FC236}">
                <a16:creationId xmlns:a16="http://schemas.microsoft.com/office/drawing/2014/main" id="{4029BA09-FC02-0B2A-1ED6-54B31FFAE8B5}"/>
              </a:ext>
            </a:extLst>
          </p:cNvPr>
          <p:cNvSpPr/>
          <p:nvPr userDrawn="1"/>
        </p:nvSpPr>
        <p:spPr>
          <a:xfrm>
            <a:off x="0" y="3618000"/>
            <a:ext cx="12192000" cy="3240000"/>
          </a:xfrm>
          <a:prstGeom prst="rect">
            <a:avLst/>
          </a:prstGeom>
          <a:solidFill>
            <a:srgbClr val="0082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sz="1800" dirty="0"/>
          </a:p>
        </p:txBody>
      </p:sp>
      <p:pic>
        <p:nvPicPr>
          <p:cNvPr id="18" name="Grafik 17">
            <a:extLst>
              <a:ext uri="{FF2B5EF4-FFF2-40B4-BE49-F238E27FC236}">
                <a16:creationId xmlns:a16="http://schemas.microsoft.com/office/drawing/2014/main" id="{2F9A72B0-5429-4EE5-A60D-797BEB3552A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114547" y="324349"/>
            <a:ext cx="1764626" cy="511340"/>
          </a:xfrm>
          <a:prstGeom prst="rect">
            <a:avLst/>
          </a:prstGeom>
        </p:spPr>
      </p:pic>
    </p:spTree>
    <p:extLst>
      <p:ext uri="{BB962C8B-B14F-4D97-AF65-F5344CB8AC3E}">
        <p14:creationId xmlns:p14="http://schemas.microsoft.com/office/powerpoint/2010/main" val="415054172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609600" y="764704"/>
            <a:ext cx="10972800" cy="652934"/>
          </a:xfrm>
        </p:spPr>
        <p:txBody>
          <a:bodyPr>
            <a:noAutofit/>
          </a:bodyPr>
          <a:lstStyle>
            <a:lvl1pPr>
              <a:defRPr sz="3200">
                <a:latin typeface="Calibri" panose="020F0502020204030204" pitchFamily="34" charset="0"/>
              </a:defRPr>
            </a:lvl1pPr>
          </a:lstStyle>
          <a:p>
            <a:r>
              <a:rPr lang="de-DE"/>
              <a:t>Mastertitelformat bearbeiten</a:t>
            </a:r>
            <a:endParaRPr lang="de-CH" dirty="0"/>
          </a:p>
        </p:txBody>
      </p:sp>
      <p:sp>
        <p:nvSpPr>
          <p:cNvPr id="3" name="Inhaltsplatzhalter 2"/>
          <p:cNvSpPr>
            <a:spLocks noGrp="1"/>
          </p:cNvSpPr>
          <p:nvPr>
            <p:ph idx="1"/>
          </p:nvPr>
        </p:nvSpPr>
        <p:spPr/>
        <p:txBody>
          <a:bodyPr>
            <a:noAutofit/>
          </a:bodyPr>
          <a:lstStyle>
            <a:lvl1pPr>
              <a:defRPr sz="2400">
                <a:latin typeface="Calibri" panose="020F0502020204030204" pitchFamily="34" charset="0"/>
              </a:defRPr>
            </a:lvl1pPr>
            <a:lvl2pPr>
              <a:defRPr sz="2400">
                <a:latin typeface="Calibri" panose="020F0502020204030204" pitchFamily="34" charset="0"/>
              </a:defRPr>
            </a:lvl2pPr>
            <a:lvl3pPr>
              <a:defRPr sz="2400">
                <a:latin typeface="Calibri" panose="020F0502020204030204" pitchFamily="34" charset="0"/>
              </a:defRPr>
            </a:lvl3pPr>
            <a:lvl4pPr>
              <a:defRPr sz="2400">
                <a:latin typeface="Calibri" panose="020F0502020204030204" pitchFamily="34" charset="0"/>
              </a:defRPr>
            </a:lvl4pPr>
            <a:lvl5pPr>
              <a:defRPr sz="2400">
                <a:latin typeface="Calibri" panose="020F0502020204030204" pitchFamily="34" charset="0"/>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dirty="0"/>
          </a:p>
        </p:txBody>
      </p:sp>
      <p:sp>
        <p:nvSpPr>
          <p:cNvPr id="5" name="Datumsplatzhalter 3"/>
          <p:cNvSpPr>
            <a:spLocks noGrp="1"/>
          </p:cNvSpPr>
          <p:nvPr>
            <p:ph type="dt" sz="half" idx="10"/>
          </p:nvPr>
        </p:nvSpPr>
        <p:spPr>
          <a:xfrm>
            <a:off x="609600" y="6356351"/>
            <a:ext cx="2844800" cy="365125"/>
          </a:xfrm>
        </p:spPr>
        <p:txBody>
          <a:bodyPr/>
          <a:lstStyle>
            <a:lvl1pPr>
              <a:defRPr>
                <a:latin typeface="Calibri" panose="020F0502020204030204" pitchFamily="34" charset="0"/>
              </a:defRPr>
            </a:lvl1pPr>
          </a:lstStyle>
          <a:p>
            <a:endParaRPr lang="de-CH" dirty="0"/>
          </a:p>
        </p:txBody>
      </p:sp>
      <p:sp>
        <p:nvSpPr>
          <p:cNvPr id="6" name="Fußzeilenplatzhalter 4"/>
          <p:cNvSpPr>
            <a:spLocks noGrp="1"/>
          </p:cNvSpPr>
          <p:nvPr>
            <p:ph type="ftr" sz="quarter" idx="11"/>
          </p:nvPr>
        </p:nvSpPr>
        <p:spPr>
          <a:xfrm>
            <a:off x="4165600" y="6356351"/>
            <a:ext cx="3860800" cy="365125"/>
          </a:xfrm>
        </p:spPr>
        <p:txBody>
          <a:bodyPr/>
          <a:lstStyle>
            <a:lvl1pPr>
              <a:defRPr>
                <a:latin typeface="Calibri" panose="020F0502020204030204" pitchFamily="34" charset="0"/>
              </a:defRPr>
            </a:lvl1pPr>
          </a:lstStyle>
          <a:p>
            <a:endParaRPr lang="de-CH" dirty="0"/>
          </a:p>
        </p:txBody>
      </p:sp>
      <p:sp>
        <p:nvSpPr>
          <p:cNvPr id="8" name="Foliennummernplatzhalter 5"/>
          <p:cNvSpPr>
            <a:spLocks noGrp="1"/>
          </p:cNvSpPr>
          <p:nvPr>
            <p:ph type="sldNum" sz="quarter" idx="12"/>
          </p:nvPr>
        </p:nvSpPr>
        <p:spPr>
          <a:xfrm>
            <a:off x="8737600" y="6356351"/>
            <a:ext cx="2844800" cy="365125"/>
          </a:xfrm>
        </p:spPr>
        <p:txBody>
          <a:bodyPr/>
          <a:lstStyle>
            <a:lvl1pPr>
              <a:defRPr>
                <a:latin typeface="Calibri" panose="020F0502020204030204" pitchFamily="34" charset="0"/>
              </a:defRPr>
            </a:lvl1pPr>
          </a:lstStyle>
          <a:p>
            <a:fld id="{87674F0A-37BA-4CE3-B1FD-DE57A7E2F2C6}" type="slidenum">
              <a:rPr lang="de-CH" smtClean="0"/>
              <a:pPr/>
              <a:t>‹Nr.›</a:t>
            </a:fld>
            <a:endParaRPr lang="de-CH" dirty="0"/>
          </a:p>
        </p:txBody>
      </p:sp>
      <p:pic>
        <p:nvPicPr>
          <p:cNvPr id="10" name="Grafik 9">
            <a:extLst>
              <a:ext uri="{FF2B5EF4-FFF2-40B4-BE49-F238E27FC236}">
                <a16:creationId xmlns:a16="http://schemas.microsoft.com/office/drawing/2014/main" id="{2F9A72B0-5429-4EE5-A60D-797BEB3552A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00456" y="213897"/>
            <a:ext cx="1764626" cy="511340"/>
          </a:xfrm>
          <a:prstGeom prst="rect">
            <a:avLst/>
          </a:prstGeom>
        </p:spPr>
      </p:pic>
    </p:spTree>
    <p:extLst>
      <p:ext uri="{BB962C8B-B14F-4D97-AF65-F5344CB8AC3E}">
        <p14:creationId xmlns:p14="http://schemas.microsoft.com/office/powerpoint/2010/main" val="6106293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1_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609600" y="764704"/>
            <a:ext cx="10972800" cy="652934"/>
          </a:xfrm>
        </p:spPr>
        <p:txBody>
          <a:bodyPr>
            <a:noAutofit/>
          </a:bodyPr>
          <a:lstStyle>
            <a:lvl1pPr>
              <a:defRPr sz="3200">
                <a:latin typeface="Calibri" panose="020F0502020204030204" pitchFamily="34" charset="0"/>
              </a:defRPr>
            </a:lvl1pPr>
          </a:lstStyle>
          <a:p>
            <a:r>
              <a:rPr lang="de-DE"/>
              <a:t>Mastertitelformat bearbeiten</a:t>
            </a:r>
            <a:endParaRPr lang="de-CH" dirty="0"/>
          </a:p>
        </p:txBody>
      </p:sp>
      <p:sp>
        <p:nvSpPr>
          <p:cNvPr id="3" name="Inhaltsplatzhalter 2"/>
          <p:cNvSpPr>
            <a:spLocks noGrp="1"/>
          </p:cNvSpPr>
          <p:nvPr>
            <p:ph idx="1"/>
          </p:nvPr>
        </p:nvSpPr>
        <p:spPr/>
        <p:txBody>
          <a:bodyPr>
            <a:noAutofit/>
          </a:bodyPr>
          <a:lstStyle>
            <a:lvl1pPr>
              <a:defRPr sz="2400">
                <a:latin typeface="Calibri" panose="020F0502020204030204" pitchFamily="34" charset="0"/>
              </a:defRPr>
            </a:lvl1pPr>
            <a:lvl2pPr>
              <a:defRPr sz="2400">
                <a:latin typeface="Calibri" panose="020F0502020204030204" pitchFamily="34" charset="0"/>
              </a:defRPr>
            </a:lvl2pPr>
            <a:lvl3pPr>
              <a:defRPr sz="2400">
                <a:latin typeface="Calibri" panose="020F0502020204030204" pitchFamily="34" charset="0"/>
              </a:defRPr>
            </a:lvl3pPr>
            <a:lvl4pPr>
              <a:defRPr sz="2400">
                <a:latin typeface="Calibri" panose="020F0502020204030204" pitchFamily="34" charset="0"/>
              </a:defRPr>
            </a:lvl4pPr>
            <a:lvl5pPr>
              <a:defRPr sz="2400">
                <a:latin typeface="Calibri" panose="020F0502020204030204" pitchFamily="34" charset="0"/>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dirty="0"/>
          </a:p>
        </p:txBody>
      </p:sp>
      <p:sp>
        <p:nvSpPr>
          <p:cNvPr id="5" name="Datumsplatzhalter 3"/>
          <p:cNvSpPr>
            <a:spLocks noGrp="1"/>
          </p:cNvSpPr>
          <p:nvPr>
            <p:ph type="dt" sz="half" idx="10"/>
          </p:nvPr>
        </p:nvSpPr>
        <p:spPr>
          <a:xfrm>
            <a:off x="609600" y="6356351"/>
            <a:ext cx="2844800" cy="365125"/>
          </a:xfrm>
        </p:spPr>
        <p:txBody>
          <a:bodyPr/>
          <a:lstStyle>
            <a:lvl1pPr>
              <a:defRPr>
                <a:latin typeface="Calibri" panose="020F0502020204030204" pitchFamily="34" charset="0"/>
              </a:defRPr>
            </a:lvl1pPr>
          </a:lstStyle>
          <a:p>
            <a:endParaRPr lang="de-CH" dirty="0"/>
          </a:p>
        </p:txBody>
      </p:sp>
      <p:sp>
        <p:nvSpPr>
          <p:cNvPr id="6" name="Fußzeilenplatzhalter 4"/>
          <p:cNvSpPr>
            <a:spLocks noGrp="1"/>
          </p:cNvSpPr>
          <p:nvPr>
            <p:ph type="ftr" sz="quarter" idx="11"/>
          </p:nvPr>
        </p:nvSpPr>
        <p:spPr>
          <a:xfrm>
            <a:off x="4165600" y="6356351"/>
            <a:ext cx="3860800" cy="365125"/>
          </a:xfrm>
        </p:spPr>
        <p:txBody>
          <a:bodyPr/>
          <a:lstStyle>
            <a:lvl1pPr>
              <a:defRPr>
                <a:latin typeface="Calibri" panose="020F0502020204030204" pitchFamily="34" charset="0"/>
              </a:defRPr>
            </a:lvl1pPr>
          </a:lstStyle>
          <a:p>
            <a:endParaRPr lang="de-CH" dirty="0"/>
          </a:p>
        </p:txBody>
      </p:sp>
      <p:sp>
        <p:nvSpPr>
          <p:cNvPr id="8" name="Foliennummernplatzhalter 5"/>
          <p:cNvSpPr>
            <a:spLocks noGrp="1"/>
          </p:cNvSpPr>
          <p:nvPr>
            <p:ph type="sldNum" sz="quarter" idx="12"/>
          </p:nvPr>
        </p:nvSpPr>
        <p:spPr>
          <a:xfrm>
            <a:off x="8737600" y="6356351"/>
            <a:ext cx="2844800" cy="365125"/>
          </a:xfrm>
        </p:spPr>
        <p:txBody>
          <a:bodyPr/>
          <a:lstStyle>
            <a:lvl1pPr>
              <a:defRPr>
                <a:latin typeface="Calibri" panose="020F0502020204030204" pitchFamily="34" charset="0"/>
              </a:defRPr>
            </a:lvl1pPr>
          </a:lstStyle>
          <a:p>
            <a:fld id="{87674F0A-37BA-4CE3-B1FD-DE57A7E2F2C6}" type="slidenum">
              <a:rPr lang="de-CH" smtClean="0"/>
              <a:pPr/>
              <a:t>‹Nr.›</a:t>
            </a:fld>
            <a:endParaRPr lang="de-CH" dirty="0"/>
          </a:p>
        </p:txBody>
      </p:sp>
      <p:pic>
        <p:nvPicPr>
          <p:cNvPr id="11" name="Grafik 10">
            <a:extLst>
              <a:ext uri="{FF2B5EF4-FFF2-40B4-BE49-F238E27FC236}">
                <a16:creationId xmlns:a16="http://schemas.microsoft.com/office/drawing/2014/main" id="{2F9A72B0-5429-4EE5-A60D-797BEB3552A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00456" y="213897"/>
            <a:ext cx="1764626" cy="511340"/>
          </a:xfrm>
          <a:prstGeom prst="rect">
            <a:avLst/>
          </a:prstGeom>
        </p:spPr>
      </p:pic>
    </p:spTree>
    <p:extLst>
      <p:ext uri="{BB962C8B-B14F-4D97-AF65-F5344CB8AC3E}">
        <p14:creationId xmlns:p14="http://schemas.microsoft.com/office/powerpoint/2010/main" val="81479999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10" name="Rechteck 9">
            <a:extLst>
              <a:ext uri="{FF2B5EF4-FFF2-40B4-BE49-F238E27FC236}">
                <a16:creationId xmlns:a16="http://schemas.microsoft.com/office/drawing/2014/main" id="{AD6E0E3E-204B-4FB2-A667-A0E859EA311F}"/>
              </a:ext>
            </a:extLst>
          </p:cNvPr>
          <p:cNvSpPr/>
          <p:nvPr userDrawn="1"/>
        </p:nvSpPr>
        <p:spPr>
          <a:xfrm>
            <a:off x="0" y="3618000"/>
            <a:ext cx="12192000" cy="3240000"/>
          </a:xfrm>
          <a:prstGeom prst="rect">
            <a:avLst/>
          </a:prstGeom>
          <a:solidFill>
            <a:srgbClr val="0082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sz="1800" dirty="0"/>
          </a:p>
        </p:txBody>
      </p:sp>
      <p:sp>
        <p:nvSpPr>
          <p:cNvPr id="2" name="Titel 1"/>
          <p:cNvSpPr>
            <a:spLocks noGrp="1"/>
          </p:cNvSpPr>
          <p:nvPr>
            <p:ph type="title"/>
          </p:nvPr>
        </p:nvSpPr>
        <p:spPr>
          <a:xfrm>
            <a:off x="963084" y="2696940"/>
            <a:ext cx="10363200" cy="1362075"/>
          </a:xfrm>
        </p:spPr>
        <p:txBody>
          <a:bodyPr anchor="t"/>
          <a:lstStyle>
            <a:lvl1pPr algn="l">
              <a:defRPr sz="4000" b="1" cap="all"/>
            </a:lvl1pPr>
          </a:lstStyle>
          <a:p>
            <a:r>
              <a:rPr lang="de-DE"/>
              <a:t>Mastertitelformat bearbeiten</a:t>
            </a:r>
            <a:endParaRPr lang="de-CH"/>
          </a:p>
        </p:txBody>
      </p:sp>
      <p:sp>
        <p:nvSpPr>
          <p:cNvPr id="3" name="Textplatzhalter 2"/>
          <p:cNvSpPr>
            <a:spLocks noGrp="1"/>
          </p:cNvSpPr>
          <p:nvPr>
            <p:ph type="body" idx="1"/>
          </p:nvPr>
        </p:nvSpPr>
        <p:spPr>
          <a:xfrm>
            <a:off x="963084" y="1196752"/>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umsplatzhalter 3"/>
          <p:cNvSpPr>
            <a:spLocks noGrp="1"/>
          </p:cNvSpPr>
          <p:nvPr>
            <p:ph type="dt" sz="half" idx="10"/>
          </p:nvPr>
        </p:nvSpPr>
        <p:spPr/>
        <p:txBody>
          <a:bodyPr/>
          <a:lstStyle/>
          <a:p>
            <a:endParaRPr lang="de-CH" dirty="0"/>
          </a:p>
        </p:txBody>
      </p:sp>
      <p:sp>
        <p:nvSpPr>
          <p:cNvPr id="5" name="Fußzeilenplatzhalter 4"/>
          <p:cNvSpPr>
            <a:spLocks noGrp="1"/>
          </p:cNvSpPr>
          <p:nvPr>
            <p:ph type="ftr" sz="quarter" idx="11"/>
          </p:nvPr>
        </p:nvSpPr>
        <p:spPr/>
        <p:txBody>
          <a:bodyPr/>
          <a:lstStyle/>
          <a:p>
            <a:endParaRPr lang="de-CH" dirty="0"/>
          </a:p>
        </p:txBody>
      </p:sp>
      <p:sp>
        <p:nvSpPr>
          <p:cNvPr id="6" name="Foliennummernplatzhalter 5"/>
          <p:cNvSpPr>
            <a:spLocks noGrp="1"/>
          </p:cNvSpPr>
          <p:nvPr>
            <p:ph type="sldNum" sz="quarter" idx="12"/>
          </p:nvPr>
        </p:nvSpPr>
        <p:spPr/>
        <p:txBody>
          <a:bodyPr/>
          <a:lstStyle/>
          <a:p>
            <a:fld id="{87674F0A-37BA-4CE3-B1FD-DE57A7E2F2C6}" type="slidenum">
              <a:rPr lang="de-CH" smtClean="0"/>
              <a:pPr/>
              <a:t>‹Nr.›</a:t>
            </a:fld>
            <a:endParaRPr lang="de-CH" dirty="0"/>
          </a:p>
        </p:txBody>
      </p:sp>
      <p:pic>
        <p:nvPicPr>
          <p:cNvPr id="9" name="Grafik 8">
            <a:extLst>
              <a:ext uri="{FF2B5EF4-FFF2-40B4-BE49-F238E27FC236}">
                <a16:creationId xmlns:a16="http://schemas.microsoft.com/office/drawing/2014/main" id="{79CD396C-D1D6-489F-BA6D-B65A34C8800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 y="4643160"/>
            <a:ext cx="2567609" cy="2204864"/>
          </a:xfrm>
          <a:prstGeom prst="rect">
            <a:avLst/>
          </a:prstGeom>
        </p:spPr>
      </p:pic>
      <p:pic>
        <p:nvPicPr>
          <p:cNvPr id="11" name="Grafik 10">
            <a:extLst>
              <a:ext uri="{FF2B5EF4-FFF2-40B4-BE49-F238E27FC236}">
                <a16:creationId xmlns:a16="http://schemas.microsoft.com/office/drawing/2014/main" id="{2F9A72B0-5429-4EE5-A60D-797BEB3552A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200456" y="213897"/>
            <a:ext cx="1764626" cy="511340"/>
          </a:xfrm>
          <a:prstGeom prst="rect">
            <a:avLst/>
          </a:prstGeom>
        </p:spPr>
      </p:pic>
    </p:spTree>
    <p:extLst>
      <p:ext uri="{BB962C8B-B14F-4D97-AF65-F5344CB8AC3E}">
        <p14:creationId xmlns:p14="http://schemas.microsoft.com/office/powerpoint/2010/main" val="196389610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lvl1pPr>
              <a:defRPr sz="3200"/>
            </a:lvl1pPr>
          </a:lstStyle>
          <a:p>
            <a:r>
              <a:rPr lang="de-DE"/>
              <a:t>Mastertitelformat bearbeiten</a:t>
            </a:r>
            <a:endParaRPr lang="de-CH" dirty="0"/>
          </a:p>
        </p:txBody>
      </p:sp>
      <p:sp>
        <p:nvSpPr>
          <p:cNvPr id="3" name="Inhaltsplatzhalter 2"/>
          <p:cNvSpPr>
            <a:spLocks noGrp="1"/>
          </p:cNvSpPr>
          <p:nvPr>
            <p:ph sz="half" idx="1"/>
          </p:nvPr>
        </p:nvSpPr>
        <p:spPr>
          <a:xfrm>
            <a:off x="609600" y="1600201"/>
            <a:ext cx="5384800" cy="4525963"/>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dirty="0"/>
          </a:p>
        </p:txBody>
      </p:sp>
      <p:sp>
        <p:nvSpPr>
          <p:cNvPr id="4" name="Inhaltsplatzhalter 3"/>
          <p:cNvSpPr>
            <a:spLocks noGrp="1"/>
          </p:cNvSpPr>
          <p:nvPr>
            <p:ph sz="half" idx="2"/>
          </p:nvPr>
        </p:nvSpPr>
        <p:spPr>
          <a:xfrm>
            <a:off x="6197600" y="1600201"/>
            <a:ext cx="5384800" cy="4525963"/>
          </a:xfrm>
        </p:spPr>
        <p:txBody>
          <a:bodyPr>
            <a:norm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dirty="0"/>
          </a:p>
        </p:txBody>
      </p:sp>
      <p:sp>
        <p:nvSpPr>
          <p:cNvPr id="5" name="Datumsplatzhalter 4"/>
          <p:cNvSpPr>
            <a:spLocks noGrp="1"/>
          </p:cNvSpPr>
          <p:nvPr>
            <p:ph type="dt" sz="half" idx="10"/>
          </p:nvPr>
        </p:nvSpPr>
        <p:spPr/>
        <p:txBody>
          <a:bodyPr/>
          <a:lstStyle/>
          <a:p>
            <a:endParaRPr lang="de-CH" dirty="0"/>
          </a:p>
        </p:txBody>
      </p:sp>
      <p:sp>
        <p:nvSpPr>
          <p:cNvPr id="6" name="Fußzeilenplatzhalter 5"/>
          <p:cNvSpPr>
            <a:spLocks noGrp="1"/>
          </p:cNvSpPr>
          <p:nvPr>
            <p:ph type="ftr" sz="quarter" idx="11"/>
          </p:nvPr>
        </p:nvSpPr>
        <p:spPr/>
        <p:txBody>
          <a:bodyPr/>
          <a:lstStyle/>
          <a:p>
            <a:endParaRPr lang="de-CH" dirty="0"/>
          </a:p>
        </p:txBody>
      </p:sp>
      <p:sp>
        <p:nvSpPr>
          <p:cNvPr id="7" name="Foliennummernplatzhalter 6"/>
          <p:cNvSpPr>
            <a:spLocks noGrp="1"/>
          </p:cNvSpPr>
          <p:nvPr>
            <p:ph type="sldNum" sz="quarter" idx="12"/>
          </p:nvPr>
        </p:nvSpPr>
        <p:spPr/>
        <p:txBody>
          <a:bodyPr/>
          <a:lstStyle/>
          <a:p>
            <a:fld id="{87674F0A-37BA-4CE3-B1FD-DE57A7E2F2C6}" type="slidenum">
              <a:rPr lang="de-CH" smtClean="0"/>
              <a:pPr/>
              <a:t>‹Nr.›</a:t>
            </a:fld>
            <a:endParaRPr lang="de-CH" dirty="0"/>
          </a:p>
        </p:txBody>
      </p:sp>
    </p:spTree>
    <p:extLst>
      <p:ext uri="{BB962C8B-B14F-4D97-AF65-F5344CB8AC3E}">
        <p14:creationId xmlns:p14="http://schemas.microsoft.com/office/powerpoint/2010/main" val="159485825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lvl1pPr>
              <a:defRPr sz="3200"/>
            </a:lvl1pPr>
          </a:lstStyle>
          <a:p>
            <a:r>
              <a:rPr lang="de-DE"/>
              <a:t>Mastertitelformat bearbeiten</a:t>
            </a:r>
            <a:endParaRPr lang="de-CH" dirty="0"/>
          </a:p>
        </p:txBody>
      </p:sp>
      <p:sp>
        <p:nvSpPr>
          <p:cNvPr id="3" name="Textplatzhalt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dirty="0"/>
          </a:p>
        </p:txBody>
      </p:sp>
      <p:sp>
        <p:nvSpPr>
          <p:cNvPr id="5" name="Textplatzhalt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dirty="0"/>
          </a:p>
        </p:txBody>
      </p:sp>
      <p:sp>
        <p:nvSpPr>
          <p:cNvPr id="7" name="Datumsplatzhalter 6"/>
          <p:cNvSpPr>
            <a:spLocks noGrp="1"/>
          </p:cNvSpPr>
          <p:nvPr>
            <p:ph type="dt" sz="half" idx="10"/>
          </p:nvPr>
        </p:nvSpPr>
        <p:spPr/>
        <p:txBody>
          <a:bodyPr/>
          <a:lstStyle/>
          <a:p>
            <a:endParaRPr lang="de-CH" dirty="0"/>
          </a:p>
        </p:txBody>
      </p:sp>
      <p:sp>
        <p:nvSpPr>
          <p:cNvPr id="8" name="Fußzeilenplatzhalter 7"/>
          <p:cNvSpPr>
            <a:spLocks noGrp="1"/>
          </p:cNvSpPr>
          <p:nvPr>
            <p:ph type="ftr" sz="quarter" idx="11"/>
          </p:nvPr>
        </p:nvSpPr>
        <p:spPr/>
        <p:txBody>
          <a:bodyPr/>
          <a:lstStyle/>
          <a:p>
            <a:endParaRPr lang="de-CH" dirty="0"/>
          </a:p>
        </p:txBody>
      </p:sp>
      <p:sp>
        <p:nvSpPr>
          <p:cNvPr id="9" name="Foliennummernplatzhalter 8"/>
          <p:cNvSpPr>
            <a:spLocks noGrp="1"/>
          </p:cNvSpPr>
          <p:nvPr>
            <p:ph type="sldNum" sz="quarter" idx="12"/>
          </p:nvPr>
        </p:nvSpPr>
        <p:spPr/>
        <p:txBody>
          <a:bodyPr/>
          <a:lstStyle/>
          <a:p>
            <a:fld id="{87674F0A-37BA-4CE3-B1FD-DE57A7E2F2C6}" type="slidenum">
              <a:rPr lang="de-CH" smtClean="0"/>
              <a:pPr/>
              <a:t>‹Nr.›</a:t>
            </a:fld>
            <a:endParaRPr lang="de-CH" dirty="0"/>
          </a:p>
        </p:txBody>
      </p:sp>
    </p:spTree>
    <p:extLst>
      <p:ext uri="{BB962C8B-B14F-4D97-AF65-F5344CB8AC3E}">
        <p14:creationId xmlns:p14="http://schemas.microsoft.com/office/powerpoint/2010/main" val="32433292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lvl1pPr>
              <a:defRPr sz="3200"/>
            </a:lvl1pPr>
          </a:lstStyle>
          <a:p>
            <a:r>
              <a:rPr lang="de-DE"/>
              <a:t>Mastertitelformat bearbeiten</a:t>
            </a:r>
            <a:endParaRPr lang="de-CH" dirty="0"/>
          </a:p>
        </p:txBody>
      </p:sp>
      <p:sp>
        <p:nvSpPr>
          <p:cNvPr id="3" name="Inhaltsplatzhalter 2"/>
          <p:cNvSpPr>
            <a:spLocks noGrp="1"/>
          </p:cNvSpPr>
          <p:nvPr>
            <p:ph sz="half" idx="1"/>
          </p:nvPr>
        </p:nvSpPr>
        <p:spPr>
          <a:xfrm>
            <a:off x="609600" y="1600201"/>
            <a:ext cx="5384800" cy="4525963"/>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dirty="0"/>
          </a:p>
        </p:txBody>
      </p:sp>
      <p:sp>
        <p:nvSpPr>
          <p:cNvPr id="4" name="Inhaltsplatzhalter 3"/>
          <p:cNvSpPr>
            <a:spLocks noGrp="1"/>
          </p:cNvSpPr>
          <p:nvPr>
            <p:ph sz="half" idx="2"/>
          </p:nvPr>
        </p:nvSpPr>
        <p:spPr>
          <a:xfrm>
            <a:off x="6197600" y="1600201"/>
            <a:ext cx="5384800" cy="4525963"/>
          </a:xfrm>
        </p:spPr>
        <p:txBody>
          <a:bodyPr>
            <a:norm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dirty="0"/>
          </a:p>
        </p:txBody>
      </p:sp>
      <p:sp>
        <p:nvSpPr>
          <p:cNvPr id="5" name="Datumsplatzhalter 4"/>
          <p:cNvSpPr>
            <a:spLocks noGrp="1"/>
          </p:cNvSpPr>
          <p:nvPr>
            <p:ph type="dt" sz="half" idx="10"/>
          </p:nvPr>
        </p:nvSpPr>
        <p:spPr/>
        <p:txBody>
          <a:bodyPr/>
          <a:lstStyle/>
          <a:p>
            <a:endParaRPr lang="de-CH" dirty="0"/>
          </a:p>
        </p:txBody>
      </p:sp>
      <p:sp>
        <p:nvSpPr>
          <p:cNvPr id="6" name="Fußzeilenplatzhalter 5"/>
          <p:cNvSpPr>
            <a:spLocks noGrp="1"/>
          </p:cNvSpPr>
          <p:nvPr>
            <p:ph type="ftr" sz="quarter" idx="11"/>
          </p:nvPr>
        </p:nvSpPr>
        <p:spPr/>
        <p:txBody>
          <a:bodyPr/>
          <a:lstStyle/>
          <a:p>
            <a:endParaRPr lang="de-CH" dirty="0"/>
          </a:p>
        </p:txBody>
      </p:sp>
      <p:sp>
        <p:nvSpPr>
          <p:cNvPr id="7" name="Foliennummernplatzhalter 6"/>
          <p:cNvSpPr>
            <a:spLocks noGrp="1"/>
          </p:cNvSpPr>
          <p:nvPr>
            <p:ph type="sldNum" sz="quarter" idx="12"/>
          </p:nvPr>
        </p:nvSpPr>
        <p:spPr/>
        <p:txBody>
          <a:bodyPr/>
          <a:lstStyle/>
          <a:p>
            <a:fld id="{87674F0A-37BA-4CE3-B1FD-DE57A7E2F2C6}" type="slidenum">
              <a:rPr lang="de-CH" smtClean="0"/>
              <a:pPr/>
              <a:t>‹Nr.›</a:t>
            </a:fld>
            <a:endParaRPr lang="de-CH" dirty="0"/>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lvl1pPr>
              <a:defRPr sz="3200"/>
            </a:lvl1pPr>
          </a:lstStyle>
          <a:p>
            <a:r>
              <a:rPr lang="de-DE"/>
              <a:t>Mastertitelformat bearbeiten</a:t>
            </a:r>
            <a:endParaRPr lang="de-CH" dirty="0"/>
          </a:p>
        </p:txBody>
      </p:sp>
      <p:sp>
        <p:nvSpPr>
          <p:cNvPr id="3" name="Datumsplatzhalter 2"/>
          <p:cNvSpPr>
            <a:spLocks noGrp="1"/>
          </p:cNvSpPr>
          <p:nvPr>
            <p:ph type="dt" sz="half" idx="10"/>
          </p:nvPr>
        </p:nvSpPr>
        <p:spPr/>
        <p:txBody>
          <a:bodyPr/>
          <a:lstStyle/>
          <a:p>
            <a:endParaRPr lang="de-CH" dirty="0"/>
          </a:p>
        </p:txBody>
      </p:sp>
      <p:sp>
        <p:nvSpPr>
          <p:cNvPr id="4" name="Fußzeilenplatzhalter 3"/>
          <p:cNvSpPr>
            <a:spLocks noGrp="1"/>
          </p:cNvSpPr>
          <p:nvPr>
            <p:ph type="ftr" sz="quarter" idx="11"/>
          </p:nvPr>
        </p:nvSpPr>
        <p:spPr/>
        <p:txBody>
          <a:bodyPr/>
          <a:lstStyle/>
          <a:p>
            <a:endParaRPr lang="de-CH" dirty="0"/>
          </a:p>
        </p:txBody>
      </p:sp>
      <p:sp>
        <p:nvSpPr>
          <p:cNvPr id="5" name="Foliennummernplatzhalter 4"/>
          <p:cNvSpPr>
            <a:spLocks noGrp="1"/>
          </p:cNvSpPr>
          <p:nvPr>
            <p:ph type="sldNum" sz="quarter" idx="12"/>
          </p:nvPr>
        </p:nvSpPr>
        <p:spPr/>
        <p:txBody>
          <a:bodyPr/>
          <a:lstStyle/>
          <a:p>
            <a:fld id="{87674F0A-37BA-4CE3-B1FD-DE57A7E2F2C6}" type="slidenum">
              <a:rPr lang="de-CH" smtClean="0"/>
              <a:pPr/>
              <a:t>‹Nr.›</a:t>
            </a:fld>
            <a:endParaRPr lang="de-CH" dirty="0"/>
          </a:p>
        </p:txBody>
      </p:sp>
    </p:spTree>
    <p:extLst>
      <p:ext uri="{BB962C8B-B14F-4D97-AF65-F5344CB8AC3E}">
        <p14:creationId xmlns:p14="http://schemas.microsoft.com/office/powerpoint/2010/main" val="258714020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endParaRPr lang="de-CH" dirty="0"/>
          </a:p>
        </p:txBody>
      </p:sp>
      <p:sp>
        <p:nvSpPr>
          <p:cNvPr id="3" name="Fußzeilenplatzhalter 2"/>
          <p:cNvSpPr>
            <a:spLocks noGrp="1"/>
          </p:cNvSpPr>
          <p:nvPr>
            <p:ph type="ftr" sz="quarter" idx="11"/>
          </p:nvPr>
        </p:nvSpPr>
        <p:spPr/>
        <p:txBody>
          <a:bodyPr/>
          <a:lstStyle/>
          <a:p>
            <a:endParaRPr lang="de-CH" dirty="0"/>
          </a:p>
        </p:txBody>
      </p:sp>
      <p:sp>
        <p:nvSpPr>
          <p:cNvPr id="4" name="Foliennummernplatzhalter 3"/>
          <p:cNvSpPr>
            <a:spLocks noGrp="1"/>
          </p:cNvSpPr>
          <p:nvPr>
            <p:ph type="sldNum" sz="quarter" idx="12"/>
          </p:nvPr>
        </p:nvSpPr>
        <p:spPr/>
        <p:txBody>
          <a:bodyPr/>
          <a:lstStyle/>
          <a:p>
            <a:fld id="{87674F0A-37BA-4CE3-B1FD-DE57A7E2F2C6}" type="slidenum">
              <a:rPr lang="de-CH" smtClean="0"/>
              <a:pPr/>
              <a:t>‹Nr.›</a:t>
            </a:fld>
            <a:endParaRPr lang="de-CH" dirty="0"/>
          </a:p>
        </p:txBody>
      </p:sp>
    </p:spTree>
    <p:extLst>
      <p:ext uri="{BB962C8B-B14F-4D97-AF65-F5344CB8AC3E}">
        <p14:creationId xmlns:p14="http://schemas.microsoft.com/office/powerpoint/2010/main" val="239251770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09601" y="273050"/>
            <a:ext cx="4011084" cy="1162050"/>
          </a:xfrm>
        </p:spPr>
        <p:txBody>
          <a:bodyPr anchor="b"/>
          <a:lstStyle>
            <a:lvl1pPr algn="l">
              <a:defRPr sz="2000" b="1"/>
            </a:lvl1pPr>
          </a:lstStyle>
          <a:p>
            <a:r>
              <a:rPr lang="de-DE"/>
              <a:t>Mastertitelformat bearbeiten</a:t>
            </a:r>
            <a:endParaRPr lang="de-CH"/>
          </a:p>
        </p:txBody>
      </p:sp>
      <p:sp>
        <p:nvSpPr>
          <p:cNvPr id="3" name="Inhaltsplatzhalt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Textplatzhalt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umsplatzhalter 4"/>
          <p:cNvSpPr>
            <a:spLocks noGrp="1"/>
          </p:cNvSpPr>
          <p:nvPr>
            <p:ph type="dt" sz="half" idx="10"/>
          </p:nvPr>
        </p:nvSpPr>
        <p:spPr/>
        <p:txBody>
          <a:bodyPr/>
          <a:lstStyle/>
          <a:p>
            <a:endParaRPr lang="de-CH" dirty="0"/>
          </a:p>
        </p:txBody>
      </p:sp>
      <p:sp>
        <p:nvSpPr>
          <p:cNvPr id="6" name="Fußzeilenplatzhalter 5"/>
          <p:cNvSpPr>
            <a:spLocks noGrp="1"/>
          </p:cNvSpPr>
          <p:nvPr>
            <p:ph type="ftr" sz="quarter" idx="11"/>
          </p:nvPr>
        </p:nvSpPr>
        <p:spPr/>
        <p:txBody>
          <a:bodyPr/>
          <a:lstStyle/>
          <a:p>
            <a:endParaRPr lang="de-CH" dirty="0"/>
          </a:p>
        </p:txBody>
      </p:sp>
      <p:sp>
        <p:nvSpPr>
          <p:cNvPr id="7" name="Foliennummernplatzhalter 6"/>
          <p:cNvSpPr>
            <a:spLocks noGrp="1"/>
          </p:cNvSpPr>
          <p:nvPr>
            <p:ph type="sldNum" sz="quarter" idx="12"/>
          </p:nvPr>
        </p:nvSpPr>
        <p:spPr/>
        <p:txBody>
          <a:bodyPr/>
          <a:lstStyle/>
          <a:p>
            <a:fld id="{87674F0A-37BA-4CE3-B1FD-DE57A7E2F2C6}" type="slidenum">
              <a:rPr lang="de-CH" smtClean="0"/>
              <a:pPr/>
              <a:t>‹Nr.›</a:t>
            </a:fld>
            <a:endParaRPr lang="de-CH" dirty="0"/>
          </a:p>
        </p:txBody>
      </p:sp>
    </p:spTree>
    <p:extLst>
      <p:ext uri="{BB962C8B-B14F-4D97-AF65-F5344CB8AC3E}">
        <p14:creationId xmlns:p14="http://schemas.microsoft.com/office/powerpoint/2010/main" val="147913727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2389717" y="4800600"/>
            <a:ext cx="7315200" cy="566738"/>
          </a:xfrm>
        </p:spPr>
        <p:txBody>
          <a:bodyPr anchor="b"/>
          <a:lstStyle>
            <a:lvl1pPr algn="l">
              <a:defRPr sz="2000" b="1"/>
            </a:lvl1pPr>
          </a:lstStyle>
          <a:p>
            <a:r>
              <a:rPr lang="de-DE"/>
              <a:t>Mastertitelformat bearbeiten</a:t>
            </a:r>
            <a:endParaRPr lang="de-CH"/>
          </a:p>
        </p:txBody>
      </p:sp>
      <p:sp>
        <p:nvSpPr>
          <p:cNvPr id="3" name="Bildplatzhalt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dirty="0"/>
              <a:t>Bild durch Klicken auf Symbol hinzufügen</a:t>
            </a:r>
            <a:endParaRPr lang="de-CH" dirty="0"/>
          </a:p>
        </p:txBody>
      </p:sp>
      <p:sp>
        <p:nvSpPr>
          <p:cNvPr id="4" name="Textplatzhalt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umsplatzhalter 4"/>
          <p:cNvSpPr>
            <a:spLocks noGrp="1"/>
          </p:cNvSpPr>
          <p:nvPr>
            <p:ph type="dt" sz="half" idx="10"/>
          </p:nvPr>
        </p:nvSpPr>
        <p:spPr/>
        <p:txBody>
          <a:bodyPr/>
          <a:lstStyle/>
          <a:p>
            <a:endParaRPr lang="de-CH" dirty="0"/>
          </a:p>
        </p:txBody>
      </p:sp>
      <p:sp>
        <p:nvSpPr>
          <p:cNvPr id="6" name="Fußzeilenplatzhalter 5"/>
          <p:cNvSpPr>
            <a:spLocks noGrp="1"/>
          </p:cNvSpPr>
          <p:nvPr>
            <p:ph type="ftr" sz="quarter" idx="11"/>
          </p:nvPr>
        </p:nvSpPr>
        <p:spPr/>
        <p:txBody>
          <a:bodyPr/>
          <a:lstStyle/>
          <a:p>
            <a:endParaRPr lang="de-CH" dirty="0"/>
          </a:p>
        </p:txBody>
      </p:sp>
      <p:sp>
        <p:nvSpPr>
          <p:cNvPr id="7" name="Foliennummernplatzhalter 6"/>
          <p:cNvSpPr>
            <a:spLocks noGrp="1"/>
          </p:cNvSpPr>
          <p:nvPr>
            <p:ph type="sldNum" sz="quarter" idx="12"/>
          </p:nvPr>
        </p:nvSpPr>
        <p:spPr/>
        <p:txBody>
          <a:bodyPr/>
          <a:lstStyle/>
          <a:p>
            <a:fld id="{87674F0A-37BA-4CE3-B1FD-DE57A7E2F2C6}" type="slidenum">
              <a:rPr lang="de-CH" smtClean="0"/>
              <a:pPr/>
              <a:t>‹Nr.›</a:t>
            </a:fld>
            <a:endParaRPr lang="de-CH" dirty="0"/>
          </a:p>
        </p:txBody>
      </p:sp>
    </p:spTree>
    <p:extLst>
      <p:ext uri="{BB962C8B-B14F-4D97-AF65-F5344CB8AC3E}">
        <p14:creationId xmlns:p14="http://schemas.microsoft.com/office/powerpoint/2010/main" val="144585288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endParaRPr lang="de-CH"/>
          </a:p>
        </p:txBody>
      </p:sp>
      <p:sp>
        <p:nvSpPr>
          <p:cNvPr id="3" name="Vertikaler Textplatzhalt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p>
            <a:endParaRPr lang="de-CH" dirty="0"/>
          </a:p>
        </p:txBody>
      </p:sp>
      <p:sp>
        <p:nvSpPr>
          <p:cNvPr id="5" name="Fußzeilenplatzhalter 4"/>
          <p:cNvSpPr>
            <a:spLocks noGrp="1"/>
          </p:cNvSpPr>
          <p:nvPr>
            <p:ph type="ftr" sz="quarter" idx="11"/>
          </p:nvPr>
        </p:nvSpPr>
        <p:spPr/>
        <p:txBody>
          <a:bodyPr/>
          <a:lstStyle/>
          <a:p>
            <a:endParaRPr lang="de-CH" dirty="0"/>
          </a:p>
        </p:txBody>
      </p:sp>
      <p:sp>
        <p:nvSpPr>
          <p:cNvPr id="6" name="Foliennummernplatzhalter 5"/>
          <p:cNvSpPr>
            <a:spLocks noGrp="1"/>
          </p:cNvSpPr>
          <p:nvPr>
            <p:ph type="sldNum" sz="quarter" idx="12"/>
          </p:nvPr>
        </p:nvSpPr>
        <p:spPr/>
        <p:txBody>
          <a:bodyPr/>
          <a:lstStyle/>
          <a:p>
            <a:fld id="{87674F0A-37BA-4CE3-B1FD-DE57A7E2F2C6}" type="slidenum">
              <a:rPr lang="de-CH" smtClean="0"/>
              <a:pPr/>
              <a:t>‹Nr.›</a:t>
            </a:fld>
            <a:endParaRPr lang="de-CH" dirty="0"/>
          </a:p>
        </p:txBody>
      </p:sp>
    </p:spTree>
    <p:extLst>
      <p:ext uri="{BB962C8B-B14F-4D97-AF65-F5344CB8AC3E}">
        <p14:creationId xmlns:p14="http://schemas.microsoft.com/office/powerpoint/2010/main" val="285504968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839200" y="274639"/>
            <a:ext cx="2743200" cy="5851525"/>
          </a:xfrm>
        </p:spPr>
        <p:txBody>
          <a:bodyPr vert="eaVert"/>
          <a:lstStyle/>
          <a:p>
            <a:r>
              <a:rPr lang="de-DE"/>
              <a:t>Mastertitelformat bearbeiten</a:t>
            </a:r>
            <a:endParaRPr lang="de-CH"/>
          </a:p>
        </p:txBody>
      </p:sp>
      <p:sp>
        <p:nvSpPr>
          <p:cNvPr id="3" name="Vertikaler Textplatzhalter 2"/>
          <p:cNvSpPr>
            <a:spLocks noGrp="1"/>
          </p:cNvSpPr>
          <p:nvPr>
            <p:ph type="body" orient="vert" idx="1"/>
          </p:nvPr>
        </p:nvSpPr>
        <p:spPr>
          <a:xfrm>
            <a:off x="609600" y="274639"/>
            <a:ext cx="8026400" cy="5851525"/>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p>
            <a:endParaRPr lang="de-CH" dirty="0"/>
          </a:p>
        </p:txBody>
      </p:sp>
      <p:sp>
        <p:nvSpPr>
          <p:cNvPr id="5" name="Fußzeilenplatzhalter 4"/>
          <p:cNvSpPr>
            <a:spLocks noGrp="1"/>
          </p:cNvSpPr>
          <p:nvPr>
            <p:ph type="ftr" sz="quarter" idx="11"/>
          </p:nvPr>
        </p:nvSpPr>
        <p:spPr/>
        <p:txBody>
          <a:bodyPr/>
          <a:lstStyle/>
          <a:p>
            <a:endParaRPr lang="de-CH" dirty="0"/>
          </a:p>
        </p:txBody>
      </p:sp>
      <p:sp>
        <p:nvSpPr>
          <p:cNvPr id="6" name="Foliennummernplatzhalter 5"/>
          <p:cNvSpPr>
            <a:spLocks noGrp="1"/>
          </p:cNvSpPr>
          <p:nvPr>
            <p:ph type="sldNum" sz="quarter" idx="12"/>
          </p:nvPr>
        </p:nvSpPr>
        <p:spPr/>
        <p:txBody>
          <a:bodyPr/>
          <a:lstStyle/>
          <a:p>
            <a:fld id="{87674F0A-37BA-4CE3-B1FD-DE57A7E2F2C6}" type="slidenum">
              <a:rPr lang="de-CH" smtClean="0"/>
              <a:pPr/>
              <a:t>‹Nr.›</a:t>
            </a:fld>
            <a:endParaRPr lang="de-CH" dirty="0"/>
          </a:p>
        </p:txBody>
      </p:sp>
    </p:spTree>
    <p:extLst>
      <p:ext uri="{BB962C8B-B14F-4D97-AF65-F5344CB8AC3E}">
        <p14:creationId xmlns:p14="http://schemas.microsoft.com/office/powerpoint/2010/main" val="402692562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12" name="Rechteck 11"/>
          <p:cNvSpPr/>
          <p:nvPr userDrawn="1"/>
        </p:nvSpPr>
        <p:spPr>
          <a:xfrm>
            <a:off x="0" y="2204864"/>
            <a:ext cx="12192000" cy="1368152"/>
          </a:xfrm>
          <a:prstGeom prst="rect">
            <a:avLst/>
          </a:prstGeom>
          <a:solidFill>
            <a:srgbClr val="EB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sz="1800" dirty="0"/>
          </a:p>
        </p:txBody>
      </p:sp>
      <p:sp>
        <p:nvSpPr>
          <p:cNvPr id="11" name="Rechteck 10"/>
          <p:cNvSpPr/>
          <p:nvPr userDrawn="1"/>
        </p:nvSpPr>
        <p:spPr>
          <a:xfrm>
            <a:off x="0" y="3618000"/>
            <a:ext cx="12192000" cy="3240000"/>
          </a:xfrm>
          <a:prstGeom prst="rect">
            <a:avLst/>
          </a:prstGeom>
          <a:solidFill>
            <a:srgbClr val="0082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sz="1800" dirty="0"/>
          </a:p>
        </p:txBody>
      </p:sp>
      <p:sp>
        <p:nvSpPr>
          <p:cNvPr id="2" name="Titel 1"/>
          <p:cNvSpPr>
            <a:spLocks noGrp="1"/>
          </p:cNvSpPr>
          <p:nvPr>
            <p:ph type="ctrTitle"/>
          </p:nvPr>
        </p:nvSpPr>
        <p:spPr>
          <a:xfrm>
            <a:off x="914400" y="2204864"/>
            <a:ext cx="10363200" cy="1395586"/>
          </a:xfrm>
        </p:spPr>
        <p:txBody>
          <a:bodyPr/>
          <a:lstStyle>
            <a:lvl1pPr>
              <a:defRPr b="1">
                <a:latin typeface="Calibri" panose="020F0502020204030204" pitchFamily="34" charset="0"/>
              </a:defRPr>
            </a:lvl1pPr>
          </a:lstStyle>
          <a:p>
            <a:r>
              <a:rPr lang="de-DE"/>
              <a:t>Mastertitelformat bearbeiten</a:t>
            </a:r>
            <a:endParaRPr lang="de-CH" dirty="0"/>
          </a:p>
        </p:txBody>
      </p:sp>
      <p:sp>
        <p:nvSpPr>
          <p:cNvPr id="3" name="Untertitel 2"/>
          <p:cNvSpPr>
            <a:spLocks noGrp="1"/>
          </p:cNvSpPr>
          <p:nvPr>
            <p:ph type="subTitle" idx="1"/>
          </p:nvPr>
        </p:nvSpPr>
        <p:spPr>
          <a:xfrm>
            <a:off x="1828800" y="3886200"/>
            <a:ext cx="8534400" cy="1752600"/>
          </a:xfrm>
        </p:spPr>
        <p:txBody>
          <a:bodyPr/>
          <a:lstStyle>
            <a:lvl1pPr marL="0" indent="0" algn="ctr">
              <a:buNone/>
              <a:defRPr>
                <a:solidFill>
                  <a:schemeClr val="bg1"/>
                </a:solidFill>
                <a:latin typeface="Calibri" panose="020F050202020403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de-CH" dirty="0"/>
          </a:p>
        </p:txBody>
      </p:sp>
      <p:sp>
        <p:nvSpPr>
          <p:cNvPr id="6" name="Datumsplatzhalter 3"/>
          <p:cNvSpPr>
            <a:spLocks noGrp="1"/>
          </p:cNvSpPr>
          <p:nvPr>
            <p:ph type="dt" sz="half" idx="10"/>
          </p:nvPr>
        </p:nvSpPr>
        <p:spPr>
          <a:xfrm>
            <a:off x="274869" y="6356351"/>
            <a:ext cx="2844800" cy="365125"/>
          </a:xfrm>
        </p:spPr>
        <p:txBody>
          <a:bodyPr/>
          <a:lstStyle>
            <a:lvl1pPr>
              <a:defRPr>
                <a:latin typeface="Calibri" panose="020F0502020204030204" pitchFamily="34" charset="0"/>
              </a:defRPr>
            </a:lvl1pPr>
          </a:lstStyle>
          <a:p>
            <a:endParaRPr lang="de-CH" dirty="0"/>
          </a:p>
        </p:txBody>
      </p:sp>
      <p:sp>
        <p:nvSpPr>
          <p:cNvPr id="9" name="Fußzeilenplatzhalter 4"/>
          <p:cNvSpPr>
            <a:spLocks noGrp="1"/>
          </p:cNvSpPr>
          <p:nvPr>
            <p:ph type="ftr" sz="quarter" idx="11"/>
          </p:nvPr>
        </p:nvSpPr>
        <p:spPr>
          <a:xfrm>
            <a:off x="4165600" y="6356351"/>
            <a:ext cx="3860800" cy="365125"/>
          </a:xfrm>
        </p:spPr>
        <p:txBody>
          <a:bodyPr/>
          <a:lstStyle>
            <a:lvl1pPr>
              <a:defRPr>
                <a:latin typeface="Calibri" panose="020F0502020204030204" pitchFamily="34" charset="0"/>
              </a:defRPr>
            </a:lvl1pPr>
          </a:lstStyle>
          <a:p>
            <a:endParaRPr lang="de-CH" dirty="0"/>
          </a:p>
        </p:txBody>
      </p:sp>
      <p:sp>
        <p:nvSpPr>
          <p:cNvPr id="10" name="Foliennummernplatzhalter 5"/>
          <p:cNvSpPr>
            <a:spLocks noGrp="1"/>
          </p:cNvSpPr>
          <p:nvPr>
            <p:ph type="sldNum" sz="quarter" idx="12"/>
          </p:nvPr>
        </p:nvSpPr>
        <p:spPr>
          <a:xfrm>
            <a:off x="8737600" y="6356351"/>
            <a:ext cx="2844800" cy="365125"/>
          </a:xfrm>
        </p:spPr>
        <p:txBody>
          <a:bodyPr/>
          <a:lstStyle/>
          <a:p>
            <a:fld id="{87674F0A-37BA-4CE3-B1FD-DE57A7E2F2C6}" type="slidenum">
              <a:rPr lang="de-CH" smtClean="0"/>
              <a:pPr/>
              <a:t>‹Nr.›</a:t>
            </a:fld>
            <a:endParaRPr lang="de-CH" dirty="0"/>
          </a:p>
        </p:txBody>
      </p:sp>
      <p:sp>
        <p:nvSpPr>
          <p:cNvPr id="13" name="Textfeld 12"/>
          <p:cNvSpPr txBox="1"/>
          <p:nvPr userDrawn="1"/>
        </p:nvSpPr>
        <p:spPr>
          <a:xfrm>
            <a:off x="5135893" y="6381329"/>
            <a:ext cx="6720747" cy="246221"/>
          </a:xfrm>
          <a:prstGeom prst="rect">
            <a:avLst/>
          </a:prstGeom>
          <a:noFill/>
        </p:spPr>
        <p:txBody>
          <a:bodyPr wrap="square" rtlCol="0">
            <a:spAutoFit/>
          </a:bodyPr>
          <a:lstStyle/>
          <a:p>
            <a:pPr algn="r"/>
            <a:r>
              <a:rPr lang="de-CH" sz="1000" kern="1200" dirty="0">
                <a:solidFill>
                  <a:schemeClr val="bg1"/>
                </a:solidFill>
                <a:effectLst/>
                <a:latin typeface="Calibri" panose="020F0502020204030204" pitchFamily="34" charset="0"/>
                <a:ea typeface="+mn-ea"/>
                <a:cs typeface="+mn-cs"/>
              </a:rPr>
              <a:t>© Branche Öffentliche Verwaltung/Administration publique/Amministrazione pubblica</a:t>
            </a:r>
          </a:p>
        </p:txBody>
      </p:sp>
      <p:sp>
        <p:nvSpPr>
          <p:cNvPr id="14" name="Textfeld 13"/>
          <p:cNvSpPr txBox="1"/>
          <p:nvPr userDrawn="1"/>
        </p:nvSpPr>
        <p:spPr>
          <a:xfrm>
            <a:off x="2447595" y="6390715"/>
            <a:ext cx="2208245" cy="246221"/>
          </a:xfrm>
          <a:prstGeom prst="rect">
            <a:avLst/>
          </a:prstGeom>
          <a:noFill/>
        </p:spPr>
        <p:txBody>
          <a:bodyPr wrap="square" rtlCol="0">
            <a:spAutoFit/>
          </a:bodyPr>
          <a:lstStyle/>
          <a:p>
            <a:pPr algn="l"/>
            <a:r>
              <a:rPr lang="de-CH" sz="1000" kern="1200" dirty="0">
                <a:solidFill>
                  <a:schemeClr val="bg1"/>
                </a:solidFill>
                <a:effectLst/>
                <a:latin typeface="Calibri" panose="020F0502020204030204" pitchFamily="34" charset="0"/>
                <a:ea typeface="+mn-ea"/>
                <a:cs typeface="+mn-cs"/>
              </a:rPr>
              <a:t>www.ov-ap.ch</a:t>
            </a:r>
          </a:p>
        </p:txBody>
      </p:sp>
      <p:pic>
        <p:nvPicPr>
          <p:cNvPr id="15" name="Grafik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 y="4643160"/>
            <a:ext cx="2567609" cy="2204864"/>
          </a:xfrm>
          <a:prstGeom prst="rect">
            <a:avLst/>
          </a:prstGeom>
        </p:spPr>
      </p:pic>
      <p:pic>
        <p:nvPicPr>
          <p:cNvPr id="16" name="Grafik 15">
            <a:extLst>
              <a:ext uri="{FF2B5EF4-FFF2-40B4-BE49-F238E27FC236}">
                <a16:creationId xmlns:a16="http://schemas.microsoft.com/office/drawing/2014/main" id="{2F9A72B0-5429-4EE5-A60D-797BEB3552A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200456" y="213897"/>
            <a:ext cx="1764626" cy="511340"/>
          </a:xfrm>
          <a:prstGeom prst="rect">
            <a:avLst/>
          </a:prstGeom>
        </p:spPr>
      </p:pic>
    </p:spTree>
    <p:extLst>
      <p:ext uri="{BB962C8B-B14F-4D97-AF65-F5344CB8AC3E}">
        <p14:creationId xmlns:p14="http://schemas.microsoft.com/office/powerpoint/2010/main" val="322834098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609600" y="764704"/>
            <a:ext cx="10972800" cy="652934"/>
          </a:xfrm>
        </p:spPr>
        <p:txBody>
          <a:bodyPr>
            <a:noAutofit/>
          </a:bodyPr>
          <a:lstStyle>
            <a:lvl1pPr>
              <a:defRPr sz="3200">
                <a:latin typeface="Calibri" panose="020F0502020204030204" pitchFamily="34" charset="0"/>
              </a:defRPr>
            </a:lvl1pPr>
          </a:lstStyle>
          <a:p>
            <a:r>
              <a:rPr lang="de-DE"/>
              <a:t>Mastertitelformat bearbeiten</a:t>
            </a:r>
            <a:endParaRPr lang="de-CH" dirty="0"/>
          </a:p>
        </p:txBody>
      </p:sp>
      <p:sp>
        <p:nvSpPr>
          <p:cNvPr id="3" name="Inhaltsplatzhalter 2"/>
          <p:cNvSpPr>
            <a:spLocks noGrp="1"/>
          </p:cNvSpPr>
          <p:nvPr>
            <p:ph idx="1"/>
          </p:nvPr>
        </p:nvSpPr>
        <p:spPr/>
        <p:txBody>
          <a:bodyPr>
            <a:noAutofit/>
          </a:bodyPr>
          <a:lstStyle>
            <a:lvl1pPr>
              <a:defRPr sz="2400">
                <a:latin typeface="Calibri" panose="020F0502020204030204" pitchFamily="34" charset="0"/>
              </a:defRPr>
            </a:lvl1pPr>
            <a:lvl2pPr>
              <a:defRPr sz="2400">
                <a:latin typeface="Calibri" panose="020F0502020204030204" pitchFamily="34" charset="0"/>
              </a:defRPr>
            </a:lvl2pPr>
            <a:lvl3pPr>
              <a:defRPr sz="2400">
                <a:latin typeface="Calibri" panose="020F0502020204030204" pitchFamily="34" charset="0"/>
              </a:defRPr>
            </a:lvl3pPr>
            <a:lvl4pPr>
              <a:defRPr sz="2400">
                <a:latin typeface="Calibri" panose="020F0502020204030204" pitchFamily="34" charset="0"/>
              </a:defRPr>
            </a:lvl4pPr>
            <a:lvl5pPr>
              <a:defRPr sz="2400">
                <a:latin typeface="Calibri" panose="020F0502020204030204" pitchFamily="34" charset="0"/>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dirty="0"/>
          </a:p>
        </p:txBody>
      </p:sp>
      <p:sp>
        <p:nvSpPr>
          <p:cNvPr id="5" name="Datumsplatzhalter 3"/>
          <p:cNvSpPr>
            <a:spLocks noGrp="1"/>
          </p:cNvSpPr>
          <p:nvPr>
            <p:ph type="dt" sz="half" idx="10"/>
          </p:nvPr>
        </p:nvSpPr>
        <p:spPr>
          <a:xfrm>
            <a:off x="609600" y="6356351"/>
            <a:ext cx="2844800" cy="365125"/>
          </a:xfrm>
        </p:spPr>
        <p:txBody>
          <a:bodyPr/>
          <a:lstStyle>
            <a:lvl1pPr>
              <a:defRPr>
                <a:latin typeface="Calibri" panose="020F0502020204030204" pitchFamily="34" charset="0"/>
              </a:defRPr>
            </a:lvl1pPr>
          </a:lstStyle>
          <a:p>
            <a:endParaRPr lang="de-CH" dirty="0"/>
          </a:p>
        </p:txBody>
      </p:sp>
      <p:sp>
        <p:nvSpPr>
          <p:cNvPr id="6" name="Fußzeilenplatzhalter 4"/>
          <p:cNvSpPr>
            <a:spLocks noGrp="1"/>
          </p:cNvSpPr>
          <p:nvPr>
            <p:ph type="ftr" sz="quarter" idx="11"/>
          </p:nvPr>
        </p:nvSpPr>
        <p:spPr>
          <a:xfrm>
            <a:off x="4165600" y="6356351"/>
            <a:ext cx="3860800" cy="365125"/>
          </a:xfrm>
        </p:spPr>
        <p:txBody>
          <a:bodyPr/>
          <a:lstStyle>
            <a:lvl1pPr>
              <a:defRPr>
                <a:latin typeface="Calibri" panose="020F0502020204030204" pitchFamily="34" charset="0"/>
              </a:defRPr>
            </a:lvl1pPr>
          </a:lstStyle>
          <a:p>
            <a:endParaRPr lang="de-CH" dirty="0"/>
          </a:p>
        </p:txBody>
      </p:sp>
      <p:sp>
        <p:nvSpPr>
          <p:cNvPr id="8" name="Foliennummernplatzhalter 5"/>
          <p:cNvSpPr>
            <a:spLocks noGrp="1"/>
          </p:cNvSpPr>
          <p:nvPr>
            <p:ph type="sldNum" sz="quarter" idx="12"/>
          </p:nvPr>
        </p:nvSpPr>
        <p:spPr>
          <a:xfrm>
            <a:off x="8737600" y="6356351"/>
            <a:ext cx="2844800" cy="365125"/>
          </a:xfrm>
        </p:spPr>
        <p:txBody>
          <a:bodyPr/>
          <a:lstStyle>
            <a:lvl1pPr>
              <a:defRPr>
                <a:latin typeface="Calibri" panose="020F0502020204030204" pitchFamily="34" charset="0"/>
              </a:defRPr>
            </a:lvl1pPr>
          </a:lstStyle>
          <a:p>
            <a:fld id="{87674F0A-37BA-4CE3-B1FD-DE57A7E2F2C6}" type="slidenum">
              <a:rPr lang="de-CH" smtClean="0"/>
              <a:pPr/>
              <a:t>‹Nr.›</a:t>
            </a:fld>
            <a:endParaRPr lang="de-CH" dirty="0"/>
          </a:p>
        </p:txBody>
      </p:sp>
      <p:pic>
        <p:nvPicPr>
          <p:cNvPr id="10" name="Grafik 9">
            <a:extLst>
              <a:ext uri="{FF2B5EF4-FFF2-40B4-BE49-F238E27FC236}">
                <a16:creationId xmlns:a16="http://schemas.microsoft.com/office/drawing/2014/main" id="{2F9A72B0-5429-4EE5-A60D-797BEB3552A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00456" y="213897"/>
            <a:ext cx="1764626" cy="511340"/>
          </a:xfrm>
          <a:prstGeom prst="rect">
            <a:avLst/>
          </a:prstGeom>
        </p:spPr>
      </p:pic>
    </p:spTree>
    <p:extLst>
      <p:ext uri="{BB962C8B-B14F-4D97-AF65-F5344CB8AC3E}">
        <p14:creationId xmlns:p14="http://schemas.microsoft.com/office/powerpoint/2010/main" val="415726858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10" name="Rechteck 9">
            <a:extLst>
              <a:ext uri="{FF2B5EF4-FFF2-40B4-BE49-F238E27FC236}">
                <a16:creationId xmlns:a16="http://schemas.microsoft.com/office/drawing/2014/main" id="{AD6E0E3E-204B-4FB2-A667-A0E859EA311F}"/>
              </a:ext>
            </a:extLst>
          </p:cNvPr>
          <p:cNvSpPr/>
          <p:nvPr userDrawn="1"/>
        </p:nvSpPr>
        <p:spPr>
          <a:xfrm>
            <a:off x="0" y="3618000"/>
            <a:ext cx="12192000" cy="3240000"/>
          </a:xfrm>
          <a:prstGeom prst="rect">
            <a:avLst/>
          </a:prstGeom>
          <a:solidFill>
            <a:srgbClr val="0082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sz="1800" dirty="0"/>
          </a:p>
        </p:txBody>
      </p:sp>
      <p:sp>
        <p:nvSpPr>
          <p:cNvPr id="2" name="Titel 1"/>
          <p:cNvSpPr>
            <a:spLocks noGrp="1"/>
          </p:cNvSpPr>
          <p:nvPr>
            <p:ph type="title"/>
          </p:nvPr>
        </p:nvSpPr>
        <p:spPr>
          <a:xfrm>
            <a:off x="963084" y="2696940"/>
            <a:ext cx="10363200" cy="1362075"/>
          </a:xfrm>
        </p:spPr>
        <p:txBody>
          <a:bodyPr anchor="t"/>
          <a:lstStyle>
            <a:lvl1pPr algn="l">
              <a:defRPr sz="4000" b="1" cap="all"/>
            </a:lvl1pPr>
          </a:lstStyle>
          <a:p>
            <a:r>
              <a:rPr lang="de-DE"/>
              <a:t>Mastertitelformat bearbeiten</a:t>
            </a:r>
            <a:endParaRPr lang="de-CH"/>
          </a:p>
        </p:txBody>
      </p:sp>
      <p:sp>
        <p:nvSpPr>
          <p:cNvPr id="3" name="Textplatzhalter 2"/>
          <p:cNvSpPr>
            <a:spLocks noGrp="1"/>
          </p:cNvSpPr>
          <p:nvPr>
            <p:ph type="body" idx="1"/>
          </p:nvPr>
        </p:nvSpPr>
        <p:spPr>
          <a:xfrm>
            <a:off x="963084" y="1196752"/>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umsplatzhalter 3"/>
          <p:cNvSpPr>
            <a:spLocks noGrp="1"/>
          </p:cNvSpPr>
          <p:nvPr>
            <p:ph type="dt" sz="half" idx="10"/>
          </p:nvPr>
        </p:nvSpPr>
        <p:spPr/>
        <p:txBody>
          <a:bodyPr/>
          <a:lstStyle/>
          <a:p>
            <a:endParaRPr lang="de-CH" dirty="0"/>
          </a:p>
        </p:txBody>
      </p:sp>
      <p:sp>
        <p:nvSpPr>
          <p:cNvPr id="5" name="Fußzeilenplatzhalter 4"/>
          <p:cNvSpPr>
            <a:spLocks noGrp="1"/>
          </p:cNvSpPr>
          <p:nvPr>
            <p:ph type="ftr" sz="quarter" idx="11"/>
          </p:nvPr>
        </p:nvSpPr>
        <p:spPr/>
        <p:txBody>
          <a:bodyPr/>
          <a:lstStyle/>
          <a:p>
            <a:endParaRPr lang="de-CH" dirty="0"/>
          </a:p>
        </p:txBody>
      </p:sp>
      <p:sp>
        <p:nvSpPr>
          <p:cNvPr id="6" name="Foliennummernplatzhalter 5"/>
          <p:cNvSpPr>
            <a:spLocks noGrp="1"/>
          </p:cNvSpPr>
          <p:nvPr>
            <p:ph type="sldNum" sz="quarter" idx="12"/>
          </p:nvPr>
        </p:nvSpPr>
        <p:spPr/>
        <p:txBody>
          <a:bodyPr/>
          <a:lstStyle/>
          <a:p>
            <a:fld id="{87674F0A-37BA-4CE3-B1FD-DE57A7E2F2C6}" type="slidenum">
              <a:rPr lang="de-CH" smtClean="0"/>
              <a:pPr/>
              <a:t>‹Nr.›</a:t>
            </a:fld>
            <a:endParaRPr lang="de-CH" dirty="0"/>
          </a:p>
        </p:txBody>
      </p:sp>
      <p:pic>
        <p:nvPicPr>
          <p:cNvPr id="9" name="Grafik 8">
            <a:extLst>
              <a:ext uri="{FF2B5EF4-FFF2-40B4-BE49-F238E27FC236}">
                <a16:creationId xmlns:a16="http://schemas.microsoft.com/office/drawing/2014/main" id="{79CD396C-D1D6-489F-BA6D-B65A34C8800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 y="4643160"/>
            <a:ext cx="2567609" cy="2204864"/>
          </a:xfrm>
          <a:prstGeom prst="rect">
            <a:avLst/>
          </a:prstGeom>
        </p:spPr>
      </p:pic>
      <p:pic>
        <p:nvPicPr>
          <p:cNvPr id="11" name="Grafik 10">
            <a:extLst>
              <a:ext uri="{FF2B5EF4-FFF2-40B4-BE49-F238E27FC236}">
                <a16:creationId xmlns:a16="http://schemas.microsoft.com/office/drawing/2014/main" id="{2F9A72B0-5429-4EE5-A60D-797BEB3552A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200456" y="213897"/>
            <a:ext cx="1764626" cy="511340"/>
          </a:xfrm>
          <a:prstGeom prst="rect">
            <a:avLst/>
          </a:prstGeom>
        </p:spPr>
      </p:pic>
    </p:spTree>
    <p:extLst>
      <p:ext uri="{BB962C8B-B14F-4D97-AF65-F5344CB8AC3E}">
        <p14:creationId xmlns:p14="http://schemas.microsoft.com/office/powerpoint/2010/main" val="57627811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lvl1pPr>
              <a:defRPr sz="3200"/>
            </a:lvl1pPr>
          </a:lstStyle>
          <a:p>
            <a:r>
              <a:rPr lang="de-DE"/>
              <a:t>Mastertitelformat bearbeiten</a:t>
            </a:r>
            <a:endParaRPr lang="de-CH" dirty="0"/>
          </a:p>
        </p:txBody>
      </p:sp>
      <p:sp>
        <p:nvSpPr>
          <p:cNvPr id="3" name="Inhaltsplatzhalter 2"/>
          <p:cNvSpPr>
            <a:spLocks noGrp="1"/>
          </p:cNvSpPr>
          <p:nvPr>
            <p:ph sz="half" idx="1"/>
          </p:nvPr>
        </p:nvSpPr>
        <p:spPr>
          <a:xfrm>
            <a:off x="609600" y="1600201"/>
            <a:ext cx="5384800" cy="4525963"/>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dirty="0"/>
          </a:p>
        </p:txBody>
      </p:sp>
      <p:sp>
        <p:nvSpPr>
          <p:cNvPr id="4" name="Inhaltsplatzhalter 3"/>
          <p:cNvSpPr>
            <a:spLocks noGrp="1"/>
          </p:cNvSpPr>
          <p:nvPr>
            <p:ph sz="half" idx="2"/>
          </p:nvPr>
        </p:nvSpPr>
        <p:spPr>
          <a:xfrm>
            <a:off x="6197600" y="1600201"/>
            <a:ext cx="5384800" cy="4525963"/>
          </a:xfrm>
        </p:spPr>
        <p:txBody>
          <a:bodyPr>
            <a:norm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dirty="0"/>
          </a:p>
        </p:txBody>
      </p:sp>
      <p:sp>
        <p:nvSpPr>
          <p:cNvPr id="5" name="Datumsplatzhalter 4"/>
          <p:cNvSpPr>
            <a:spLocks noGrp="1"/>
          </p:cNvSpPr>
          <p:nvPr>
            <p:ph type="dt" sz="half" idx="10"/>
          </p:nvPr>
        </p:nvSpPr>
        <p:spPr/>
        <p:txBody>
          <a:bodyPr/>
          <a:lstStyle/>
          <a:p>
            <a:endParaRPr lang="de-CH" dirty="0"/>
          </a:p>
        </p:txBody>
      </p:sp>
      <p:sp>
        <p:nvSpPr>
          <p:cNvPr id="6" name="Fußzeilenplatzhalter 5"/>
          <p:cNvSpPr>
            <a:spLocks noGrp="1"/>
          </p:cNvSpPr>
          <p:nvPr>
            <p:ph type="ftr" sz="quarter" idx="11"/>
          </p:nvPr>
        </p:nvSpPr>
        <p:spPr/>
        <p:txBody>
          <a:bodyPr/>
          <a:lstStyle/>
          <a:p>
            <a:endParaRPr lang="de-CH" dirty="0"/>
          </a:p>
        </p:txBody>
      </p:sp>
      <p:sp>
        <p:nvSpPr>
          <p:cNvPr id="7" name="Foliennummernplatzhalter 6"/>
          <p:cNvSpPr>
            <a:spLocks noGrp="1"/>
          </p:cNvSpPr>
          <p:nvPr>
            <p:ph type="sldNum" sz="quarter" idx="12"/>
          </p:nvPr>
        </p:nvSpPr>
        <p:spPr/>
        <p:txBody>
          <a:bodyPr/>
          <a:lstStyle/>
          <a:p>
            <a:fld id="{87674F0A-37BA-4CE3-B1FD-DE57A7E2F2C6}" type="slidenum">
              <a:rPr lang="de-CH" smtClean="0"/>
              <a:pPr/>
              <a:t>‹Nr.›</a:t>
            </a:fld>
            <a:endParaRPr lang="de-CH" dirty="0"/>
          </a:p>
        </p:txBody>
      </p:sp>
    </p:spTree>
    <p:extLst>
      <p:ext uri="{BB962C8B-B14F-4D97-AF65-F5344CB8AC3E}">
        <p14:creationId xmlns:p14="http://schemas.microsoft.com/office/powerpoint/2010/main" val="3737348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lvl1pPr>
              <a:defRPr sz="3200"/>
            </a:lvl1pPr>
          </a:lstStyle>
          <a:p>
            <a:r>
              <a:rPr lang="de-DE"/>
              <a:t>Mastertitelformat bearbeiten</a:t>
            </a:r>
            <a:endParaRPr lang="de-CH" dirty="0"/>
          </a:p>
        </p:txBody>
      </p:sp>
      <p:sp>
        <p:nvSpPr>
          <p:cNvPr id="3" name="Textplatzhalt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dirty="0"/>
          </a:p>
        </p:txBody>
      </p:sp>
      <p:sp>
        <p:nvSpPr>
          <p:cNvPr id="5" name="Textplatzhalt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dirty="0"/>
          </a:p>
        </p:txBody>
      </p:sp>
      <p:sp>
        <p:nvSpPr>
          <p:cNvPr id="7" name="Datumsplatzhalter 6"/>
          <p:cNvSpPr>
            <a:spLocks noGrp="1"/>
          </p:cNvSpPr>
          <p:nvPr>
            <p:ph type="dt" sz="half" idx="10"/>
          </p:nvPr>
        </p:nvSpPr>
        <p:spPr/>
        <p:txBody>
          <a:bodyPr/>
          <a:lstStyle/>
          <a:p>
            <a:endParaRPr lang="de-CH" dirty="0"/>
          </a:p>
        </p:txBody>
      </p:sp>
      <p:sp>
        <p:nvSpPr>
          <p:cNvPr id="8" name="Fußzeilenplatzhalter 7"/>
          <p:cNvSpPr>
            <a:spLocks noGrp="1"/>
          </p:cNvSpPr>
          <p:nvPr>
            <p:ph type="ftr" sz="quarter" idx="11"/>
          </p:nvPr>
        </p:nvSpPr>
        <p:spPr/>
        <p:txBody>
          <a:bodyPr/>
          <a:lstStyle/>
          <a:p>
            <a:endParaRPr lang="de-CH" dirty="0"/>
          </a:p>
        </p:txBody>
      </p:sp>
      <p:sp>
        <p:nvSpPr>
          <p:cNvPr id="9" name="Foliennummernplatzhalter 8"/>
          <p:cNvSpPr>
            <a:spLocks noGrp="1"/>
          </p:cNvSpPr>
          <p:nvPr>
            <p:ph type="sldNum" sz="quarter" idx="12"/>
          </p:nvPr>
        </p:nvSpPr>
        <p:spPr/>
        <p:txBody>
          <a:bodyPr/>
          <a:lstStyle/>
          <a:p>
            <a:fld id="{87674F0A-37BA-4CE3-B1FD-DE57A7E2F2C6}" type="slidenum">
              <a:rPr lang="de-CH" smtClean="0"/>
              <a:pPr/>
              <a:t>‹Nr.›</a:t>
            </a:fld>
            <a:endParaRPr lang="de-CH" dirty="0"/>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lvl1pPr>
              <a:defRPr sz="3200"/>
            </a:lvl1pPr>
          </a:lstStyle>
          <a:p>
            <a:r>
              <a:rPr lang="de-DE"/>
              <a:t>Mastertitelformat bearbeiten</a:t>
            </a:r>
            <a:endParaRPr lang="de-CH" dirty="0"/>
          </a:p>
        </p:txBody>
      </p:sp>
      <p:sp>
        <p:nvSpPr>
          <p:cNvPr id="3" name="Textplatzhalt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dirty="0"/>
          </a:p>
        </p:txBody>
      </p:sp>
      <p:sp>
        <p:nvSpPr>
          <p:cNvPr id="5" name="Textplatzhalt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dirty="0"/>
          </a:p>
        </p:txBody>
      </p:sp>
      <p:sp>
        <p:nvSpPr>
          <p:cNvPr id="7" name="Datumsplatzhalter 6"/>
          <p:cNvSpPr>
            <a:spLocks noGrp="1"/>
          </p:cNvSpPr>
          <p:nvPr>
            <p:ph type="dt" sz="half" idx="10"/>
          </p:nvPr>
        </p:nvSpPr>
        <p:spPr/>
        <p:txBody>
          <a:bodyPr/>
          <a:lstStyle/>
          <a:p>
            <a:endParaRPr lang="de-CH" dirty="0"/>
          </a:p>
        </p:txBody>
      </p:sp>
      <p:sp>
        <p:nvSpPr>
          <p:cNvPr id="8" name="Fußzeilenplatzhalter 7"/>
          <p:cNvSpPr>
            <a:spLocks noGrp="1"/>
          </p:cNvSpPr>
          <p:nvPr>
            <p:ph type="ftr" sz="quarter" idx="11"/>
          </p:nvPr>
        </p:nvSpPr>
        <p:spPr/>
        <p:txBody>
          <a:bodyPr/>
          <a:lstStyle/>
          <a:p>
            <a:endParaRPr lang="de-CH" dirty="0"/>
          </a:p>
        </p:txBody>
      </p:sp>
      <p:sp>
        <p:nvSpPr>
          <p:cNvPr id="9" name="Foliennummernplatzhalter 8"/>
          <p:cNvSpPr>
            <a:spLocks noGrp="1"/>
          </p:cNvSpPr>
          <p:nvPr>
            <p:ph type="sldNum" sz="quarter" idx="12"/>
          </p:nvPr>
        </p:nvSpPr>
        <p:spPr/>
        <p:txBody>
          <a:bodyPr/>
          <a:lstStyle/>
          <a:p>
            <a:fld id="{87674F0A-37BA-4CE3-B1FD-DE57A7E2F2C6}" type="slidenum">
              <a:rPr lang="de-CH" smtClean="0"/>
              <a:pPr/>
              <a:t>‹Nr.›</a:t>
            </a:fld>
            <a:endParaRPr lang="de-CH" dirty="0"/>
          </a:p>
        </p:txBody>
      </p:sp>
    </p:spTree>
    <p:extLst>
      <p:ext uri="{BB962C8B-B14F-4D97-AF65-F5344CB8AC3E}">
        <p14:creationId xmlns:p14="http://schemas.microsoft.com/office/powerpoint/2010/main" val="33578335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lvl1pPr>
              <a:defRPr sz="3200"/>
            </a:lvl1pPr>
          </a:lstStyle>
          <a:p>
            <a:r>
              <a:rPr lang="de-DE"/>
              <a:t>Mastertitelformat bearbeiten</a:t>
            </a:r>
            <a:endParaRPr lang="de-CH" dirty="0"/>
          </a:p>
        </p:txBody>
      </p:sp>
      <p:sp>
        <p:nvSpPr>
          <p:cNvPr id="3" name="Datumsplatzhalter 2"/>
          <p:cNvSpPr>
            <a:spLocks noGrp="1"/>
          </p:cNvSpPr>
          <p:nvPr>
            <p:ph type="dt" sz="half" idx="10"/>
          </p:nvPr>
        </p:nvSpPr>
        <p:spPr/>
        <p:txBody>
          <a:bodyPr/>
          <a:lstStyle/>
          <a:p>
            <a:endParaRPr lang="de-CH" dirty="0"/>
          </a:p>
        </p:txBody>
      </p:sp>
      <p:sp>
        <p:nvSpPr>
          <p:cNvPr id="4" name="Fußzeilenplatzhalter 3"/>
          <p:cNvSpPr>
            <a:spLocks noGrp="1"/>
          </p:cNvSpPr>
          <p:nvPr>
            <p:ph type="ftr" sz="quarter" idx="11"/>
          </p:nvPr>
        </p:nvSpPr>
        <p:spPr/>
        <p:txBody>
          <a:bodyPr/>
          <a:lstStyle/>
          <a:p>
            <a:endParaRPr lang="de-CH" dirty="0"/>
          </a:p>
        </p:txBody>
      </p:sp>
      <p:sp>
        <p:nvSpPr>
          <p:cNvPr id="5" name="Foliennummernplatzhalter 4"/>
          <p:cNvSpPr>
            <a:spLocks noGrp="1"/>
          </p:cNvSpPr>
          <p:nvPr>
            <p:ph type="sldNum" sz="quarter" idx="12"/>
          </p:nvPr>
        </p:nvSpPr>
        <p:spPr/>
        <p:txBody>
          <a:bodyPr/>
          <a:lstStyle/>
          <a:p>
            <a:fld id="{87674F0A-37BA-4CE3-B1FD-DE57A7E2F2C6}" type="slidenum">
              <a:rPr lang="de-CH" smtClean="0"/>
              <a:pPr/>
              <a:t>‹Nr.›</a:t>
            </a:fld>
            <a:endParaRPr lang="de-CH" dirty="0"/>
          </a:p>
        </p:txBody>
      </p:sp>
    </p:spTree>
    <p:extLst>
      <p:ext uri="{BB962C8B-B14F-4D97-AF65-F5344CB8AC3E}">
        <p14:creationId xmlns:p14="http://schemas.microsoft.com/office/powerpoint/2010/main" val="82256928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endParaRPr lang="de-CH" dirty="0"/>
          </a:p>
        </p:txBody>
      </p:sp>
      <p:sp>
        <p:nvSpPr>
          <p:cNvPr id="3" name="Fußzeilenplatzhalter 2"/>
          <p:cNvSpPr>
            <a:spLocks noGrp="1"/>
          </p:cNvSpPr>
          <p:nvPr>
            <p:ph type="ftr" sz="quarter" idx="11"/>
          </p:nvPr>
        </p:nvSpPr>
        <p:spPr/>
        <p:txBody>
          <a:bodyPr/>
          <a:lstStyle/>
          <a:p>
            <a:endParaRPr lang="de-CH" dirty="0"/>
          </a:p>
        </p:txBody>
      </p:sp>
      <p:sp>
        <p:nvSpPr>
          <p:cNvPr id="4" name="Foliennummernplatzhalter 3"/>
          <p:cNvSpPr>
            <a:spLocks noGrp="1"/>
          </p:cNvSpPr>
          <p:nvPr>
            <p:ph type="sldNum" sz="quarter" idx="12"/>
          </p:nvPr>
        </p:nvSpPr>
        <p:spPr/>
        <p:txBody>
          <a:bodyPr/>
          <a:lstStyle/>
          <a:p>
            <a:fld id="{87674F0A-37BA-4CE3-B1FD-DE57A7E2F2C6}" type="slidenum">
              <a:rPr lang="de-CH" smtClean="0"/>
              <a:pPr/>
              <a:t>‹Nr.›</a:t>
            </a:fld>
            <a:endParaRPr lang="de-CH" dirty="0"/>
          </a:p>
        </p:txBody>
      </p:sp>
    </p:spTree>
    <p:extLst>
      <p:ext uri="{BB962C8B-B14F-4D97-AF65-F5344CB8AC3E}">
        <p14:creationId xmlns:p14="http://schemas.microsoft.com/office/powerpoint/2010/main" val="245076967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09601" y="273050"/>
            <a:ext cx="4011084" cy="1162050"/>
          </a:xfrm>
        </p:spPr>
        <p:txBody>
          <a:bodyPr anchor="b"/>
          <a:lstStyle>
            <a:lvl1pPr algn="l">
              <a:defRPr sz="2000" b="1"/>
            </a:lvl1pPr>
          </a:lstStyle>
          <a:p>
            <a:r>
              <a:rPr lang="de-DE"/>
              <a:t>Mastertitelformat bearbeiten</a:t>
            </a:r>
            <a:endParaRPr lang="de-CH"/>
          </a:p>
        </p:txBody>
      </p:sp>
      <p:sp>
        <p:nvSpPr>
          <p:cNvPr id="3" name="Inhaltsplatzhalt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Textplatzhalt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umsplatzhalter 4"/>
          <p:cNvSpPr>
            <a:spLocks noGrp="1"/>
          </p:cNvSpPr>
          <p:nvPr>
            <p:ph type="dt" sz="half" idx="10"/>
          </p:nvPr>
        </p:nvSpPr>
        <p:spPr/>
        <p:txBody>
          <a:bodyPr/>
          <a:lstStyle/>
          <a:p>
            <a:endParaRPr lang="de-CH" dirty="0"/>
          </a:p>
        </p:txBody>
      </p:sp>
      <p:sp>
        <p:nvSpPr>
          <p:cNvPr id="6" name="Fußzeilenplatzhalter 5"/>
          <p:cNvSpPr>
            <a:spLocks noGrp="1"/>
          </p:cNvSpPr>
          <p:nvPr>
            <p:ph type="ftr" sz="quarter" idx="11"/>
          </p:nvPr>
        </p:nvSpPr>
        <p:spPr/>
        <p:txBody>
          <a:bodyPr/>
          <a:lstStyle/>
          <a:p>
            <a:endParaRPr lang="de-CH" dirty="0"/>
          </a:p>
        </p:txBody>
      </p:sp>
      <p:sp>
        <p:nvSpPr>
          <p:cNvPr id="7" name="Foliennummernplatzhalter 6"/>
          <p:cNvSpPr>
            <a:spLocks noGrp="1"/>
          </p:cNvSpPr>
          <p:nvPr>
            <p:ph type="sldNum" sz="quarter" idx="12"/>
          </p:nvPr>
        </p:nvSpPr>
        <p:spPr/>
        <p:txBody>
          <a:bodyPr/>
          <a:lstStyle/>
          <a:p>
            <a:fld id="{87674F0A-37BA-4CE3-B1FD-DE57A7E2F2C6}" type="slidenum">
              <a:rPr lang="de-CH" smtClean="0"/>
              <a:pPr/>
              <a:t>‹Nr.›</a:t>
            </a:fld>
            <a:endParaRPr lang="de-CH" dirty="0"/>
          </a:p>
        </p:txBody>
      </p:sp>
    </p:spTree>
    <p:extLst>
      <p:ext uri="{BB962C8B-B14F-4D97-AF65-F5344CB8AC3E}">
        <p14:creationId xmlns:p14="http://schemas.microsoft.com/office/powerpoint/2010/main" val="276529931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2389717" y="4800600"/>
            <a:ext cx="7315200" cy="566738"/>
          </a:xfrm>
        </p:spPr>
        <p:txBody>
          <a:bodyPr anchor="b"/>
          <a:lstStyle>
            <a:lvl1pPr algn="l">
              <a:defRPr sz="2000" b="1"/>
            </a:lvl1pPr>
          </a:lstStyle>
          <a:p>
            <a:r>
              <a:rPr lang="de-DE"/>
              <a:t>Mastertitelformat bearbeiten</a:t>
            </a:r>
            <a:endParaRPr lang="de-CH"/>
          </a:p>
        </p:txBody>
      </p:sp>
      <p:sp>
        <p:nvSpPr>
          <p:cNvPr id="3" name="Bildplatzhalt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dirty="0"/>
              <a:t>Bild durch Klicken auf Symbol hinzufügen</a:t>
            </a:r>
            <a:endParaRPr lang="de-CH" dirty="0"/>
          </a:p>
        </p:txBody>
      </p:sp>
      <p:sp>
        <p:nvSpPr>
          <p:cNvPr id="4" name="Textplatzhalt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umsplatzhalter 4"/>
          <p:cNvSpPr>
            <a:spLocks noGrp="1"/>
          </p:cNvSpPr>
          <p:nvPr>
            <p:ph type="dt" sz="half" idx="10"/>
          </p:nvPr>
        </p:nvSpPr>
        <p:spPr/>
        <p:txBody>
          <a:bodyPr/>
          <a:lstStyle/>
          <a:p>
            <a:endParaRPr lang="de-CH" dirty="0"/>
          </a:p>
        </p:txBody>
      </p:sp>
      <p:sp>
        <p:nvSpPr>
          <p:cNvPr id="6" name="Fußzeilenplatzhalter 5"/>
          <p:cNvSpPr>
            <a:spLocks noGrp="1"/>
          </p:cNvSpPr>
          <p:nvPr>
            <p:ph type="ftr" sz="quarter" idx="11"/>
          </p:nvPr>
        </p:nvSpPr>
        <p:spPr/>
        <p:txBody>
          <a:bodyPr/>
          <a:lstStyle/>
          <a:p>
            <a:endParaRPr lang="de-CH" dirty="0"/>
          </a:p>
        </p:txBody>
      </p:sp>
      <p:sp>
        <p:nvSpPr>
          <p:cNvPr id="7" name="Foliennummernplatzhalter 6"/>
          <p:cNvSpPr>
            <a:spLocks noGrp="1"/>
          </p:cNvSpPr>
          <p:nvPr>
            <p:ph type="sldNum" sz="quarter" idx="12"/>
          </p:nvPr>
        </p:nvSpPr>
        <p:spPr/>
        <p:txBody>
          <a:bodyPr/>
          <a:lstStyle/>
          <a:p>
            <a:fld id="{87674F0A-37BA-4CE3-B1FD-DE57A7E2F2C6}" type="slidenum">
              <a:rPr lang="de-CH" smtClean="0"/>
              <a:pPr/>
              <a:t>‹Nr.›</a:t>
            </a:fld>
            <a:endParaRPr lang="de-CH" dirty="0"/>
          </a:p>
        </p:txBody>
      </p:sp>
    </p:spTree>
    <p:extLst>
      <p:ext uri="{BB962C8B-B14F-4D97-AF65-F5344CB8AC3E}">
        <p14:creationId xmlns:p14="http://schemas.microsoft.com/office/powerpoint/2010/main" val="196949771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endParaRPr lang="de-CH"/>
          </a:p>
        </p:txBody>
      </p:sp>
      <p:sp>
        <p:nvSpPr>
          <p:cNvPr id="3" name="Vertikaler Textplatzhalt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p>
            <a:endParaRPr lang="de-CH" dirty="0"/>
          </a:p>
        </p:txBody>
      </p:sp>
      <p:sp>
        <p:nvSpPr>
          <p:cNvPr id="5" name="Fußzeilenplatzhalter 4"/>
          <p:cNvSpPr>
            <a:spLocks noGrp="1"/>
          </p:cNvSpPr>
          <p:nvPr>
            <p:ph type="ftr" sz="quarter" idx="11"/>
          </p:nvPr>
        </p:nvSpPr>
        <p:spPr/>
        <p:txBody>
          <a:bodyPr/>
          <a:lstStyle/>
          <a:p>
            <a:endParaRPr lang="de-CH" dirty="0"/>
          </a:p>
        </p:txBody>
      </p:sp>
      <p:sp>
        <p:nvSpPr>
          <p:cNvPr id="6" name="Foliennummernplatzhalter 5"/>
          <p:cNvSpPr>
            <a:spLocks noGrp="1"/>
          </p:cNvSpPr>
          <p:nvPr>
            <p:ph type="sldNum" sz="quarter" idx="12"/>
          </p:nvPr>
        </p:nvSpPr>
        <p:spPr/>
        <p:txBody>
          <a:bodyPr/>
          <a:lstStyle/>
          <a:p>
            <a:fld id="{87674F0A-37BA-4CE3-B1FD-DE57A7E2F2C6}" type="slidenum">
              <a:rPr lang="de-CH" smtClean="0"/>
              <a:pPr/>
              <a:t>‹Nr.›</a:t>
            </a:fld>
            <a:endParaRPr lang="de-CH" dirty="0"/>
          </a:p>
        </p:txBody>
      </p:sp>
    </p:spTree>
    <p:extLst>
      <p:ext uri="{BB962C8B-B14F-4D97-AF65-F5344CB8AC3E}">
        <p14:creationId xmlns:p14="http://schemas.microsoft.com/office/powerpoint/2010/main" val="204631273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839200" y="274639"/>
            <a:ext cx="2743200" cy="5851525"/>
          </a:xfrm>
        </p:spPr>
        <p:txBody>
          <a:bodyPr vert="eaVert"/>
          <a:lstStyle/>
          <a:p>
            <a:r>
              <a:rPr lang="de-DE"/>
              <a:t>Mastertitelformat bearbeiten</a:t>
            </a:r>
            <a:endParaRPr lang="de-CH"/>
          </a:p>
        </p:txBody>
      </p:sp>
      <p:sp>
        <p:nvSpPr>
          <p:cNvPr id="3" name="Vertikaler Textplatzhalter 2"/>
          <p:cNvSpPr>
            <a:spLocks noGrp="1"/>
          </p:cNvSpPr>
          <p:nvPr>
            <p:ph type="body" orient="vert" idx="1"/>
          </p:nvPr>
        </p:nvSpPr>
        <p:spPr>
          <a:xfrm>
            <a:off x="609600" y="274639"/>
            <a:ext cx="8026400" cy="5851525"/>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p>
            <a:endParaRPr lang="de-CH" dirty="0"/>
          </a:p>
        </p:txBody>
      </p:sp>
      <p:sp>
        <p:nvSpPr>
          <p:cNvPr id="5" name="Fußzeilenplatzhalter 4"/>
          <p:cNvSpPr>
            <a:spLocks noGrp="1"/>
          </p:cNvSpPr>
          <p:nvPr>
            <p:ph type="ftr" sz="quarter" idx="11"/>
          </p:nvPr>
        </p:nvSpPr>
        <p:spPr/>
        <p:txBody>
          <a:bodyPr/>
          <a:lstStyle/>
          <a:p>
            <a:endParaRPr lang="de-CH" dirty="0"/>
          </a:p>
        </p:txBody>
      </p:sp>
      <p:sp>
        <p:nvSpPr>
          <p:cNvPr id="6" name="Foliennummernplatzhalter 5"/>
          <p:cNvSpPr>
            <a:spLocks noGrp="1"/>
          </p:cNvSpPr>
          <p:nvPr>
            <p:ph type="sldNum" sz="quarter" idx="12"/>
          </p:nvPr>
        </p:nvSpPr>
        <p:spPr/>
        <p:txBody>
          <a:bodyPr/>
          <a:lstStyle/>
          <a:p>
            <a:fld id="{87674F0A-37BA-4CE3-B1FD-DE57A7E2F2C6}" type="slidenum">
              <a:rPr lang="de-CH" smtClean="0"/>
              <a:pPr/>
              <a:t>‹Nr.›</a:t>
            </a:fld>
            <a:endParaRPr lang="de-CH" dirty="0"/>
          </a:p>
        </p:txBody>
      </p:sp>
    </p:spTree>
    <p:extLst>
      <p:ext uri="{BB962C8B-B14F-4D97-AF65-F5344CB8AC3E}">
        <p14:creationId xmlns:p14="http://schemas.microsoft.com/office/powerpoint/2010/main" val="2358878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lvl1pPr>
              <a:defRPr sz="3200"/>
            </a:lvl1pPr>
          </a:lstStyle>
          <a:p>
            <a:r>
              <a:rPr lang="de-DE"/>
              <a:t>Mastertitelformat bearbeiten</a:t>
            </a:r>
            <a:endParaRPr lang="de-CH" dirty="0"/>
          </a:p>
        </p:txBody>
      </p:sp>
      <p:sp>
        <p:nvSpPr>
          <p:cNvPr id="3" name="Datumsplatzhalter 2"/>
          <p:cNvSpPr>
            <a:spLocks noGrp="1"/>
          </p:cNvSpPr>
          <p:nvPr>
            <p:ph type="dt" sz="half" idx="10"/>
          </p:nvPr>
        </p:nvSpPr>
        <p:spPr/>
        <p:txBody>
          <a:bodyPr/>
          <a:lstStyle/>
          <a:p>
            <a:endParaRPr lang="de-CH" dirty="0"/>
          </a:p>
        </p:txBody>
      </p:sp>
      <p:sp>
        <p:nvSpPr>
          <p:cNvPr id="4" name="Fußzeilenplatzhalter 3"/>
          <p:cNvSpPr>
            <a:spLocks noGrp="1"/>
          </p:cNvSpPr>
          <p:nvPr>
            <p:ph type="ftr" sz="quarter" idx="11"/>
          </p:nvPr>
        </p:nvSpPr>
        <p:spPr/>
        <p:txBody>
          <a:bodyPr/>
          <a:lstStyle/>
          <a:p>
            <a:endParaRPr lang="de-CH" dirty="0"/>
          </a:p>
        </p:txBody>
      </p:sp>
      <p:sp>
        <p:nvSpPr>
          <p:cNvPr id="5" name="Foliennummernplatzhalter 4"/>
          <p:cNvSpPr>
            <a:spLocks noGrp="1"/>
          </p:cNvSpPr>
          <p:nvPr>
            <p:ph type="sldNum" sz="quarter" idx="12"/>
          </p:nvPr>
        </p:nvSpPr>
        <p:spPr/>
        <p:txBody>
          <a:bodyPr/>
          <a:lstStyle/>
          <a:p>
            <a:fld id="{87674F0A-37BA-4CE3-B1FD-DE57A7E2F2C6}" type="slidenum">
              <a:rPr lang="de-CH" smtClean="0"/>
              <a:pPr/>
              <a:t>‹Nr.›</a:t>
            </a:fld>
            <a:endParaRPr lang="de-CH"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endParaRPr lang="de-CH" dirty="0"/>
          </a:p>
        </p:txBody>
      </p:sp>
      <p:sp>
        <p:nvSpPr>
          <p:cNvPr id="3" name="Fußzeilenplatzhalter 2"/>
          <p:cNvSpPr>
            <a:spLocks noGrp="1"/>
          </p:cNvSpPr>
          <p:nvPr>
            <p:ph type="ftr" sz="quarter" idx="11"/>
          </p:nvPr>
        </p:nvSpPr>
        <p:spPr/>
        <p:txBody>
          <a:bodyPr/>
          <a:lstStyle/>
          <a:p>
            <a:endParaRPr lang="de-CH" dirty="0"/>
          </a:p>
        </p:txBody>
      </p:sp>
      <p:sp>
        <p:nvSpPr>
          <p:cNvPr id="4" name="Foliennummernplatzhalter 3"/>
          <p:cNvSpPr>
            <a:spLocks noGrp="1"/>
          </p:cNvSpPr>
          <p:nvPr>
            <p:ph type="sldNum" sz="quarter" idx="12"/>
          </p:nvPr>
        </p:nvSpPr>
        <p:spPr/>
        <p:txBody>
          <a:bodyPr/>
          <a:lstStyle/>
          <a:p>
            <a:fld id="{87674F0A-37BA-4CE3-B1FD-DE57A7E2F2C6}" type="slidenum">
              <a:rPr lang="de-CH" smtClean="0"/>
              <a:pPr/>
              <a:t>‹Nr.›</a:t>
            </a:fld>
            <a:endParaRPr lang="de-CH"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09601" y="273050"/>
            <a:ext cx="4011084" cy="1162050"/>
          </a:xfrm>
        </p:spPr>
        <p:txBody>
          <a:bodyPr anchor="b"/>
          <a:lstStyle>
            <a:lvl1pPr algn="l">
              <a:defRPr sz="2000" b="1"/>
            </a:lvl1pPr>
          </a:lstStyle>
          <a:p>
            <a:r>
              <a:rPr lang="de-DE"/>
              <a:t>Mastertitelformat bearbeiten</a:t>
            </a:r>
            <a:endParaRPr lang="de-CH"/>
          </a:p>
        </p:txBody>
      </p:sp>
      <p:sp>
        <p:nvSpPr>
          <p:cNvPr id="3" name="Inhaltsplatzhalt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Textplatzhalt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umsplatzhalter 4"/>
          <p:cNvSpPr>
            <a:spLocks noGrp="1"/>
          </p:cNvSpPr>
          <p:nvPr>
            <p:ph type="dt" sz="half" idx="10"/>
          </p:nvPr>
        </p:nvSpPr>
        <p:spPr/>
        <p:txBody>
          <a:bodyPr/>
          <a:lstStyle/>
          <a:p>
            <a:endParaRPr lang="de-CH" dirty="0"/>
          </a:p>
        </p:txBody>
      </p:sp>
      <p:sp>
        <p:nvSpPr>
          <p:cNvPr id="6" name="Fußzeilenplatzhalter 5"/>
          <p:cNvSpPr>
            <a:spLocks noGrp="1"/>
          </p:cNvSpPr>
          <p:nvPr>
            <p:ph type="ftr" sz="quarter" idx="11"/>
          </p:nvPr>
        </p:nvSpPr>
        <p:spPr/>
        <p:txBody>
          <a:bodyPr/>
          <a:lstStyle/>
          <a:p>
            <a:endParaRPr lang="de-CH" dirty="0"/>
          </a:p>
        </p:txBody>
      </p:sp>
      <p:sp>
        <p:nvSpPr>
          <p:cNvPr id="7" name="Foliennummernplatzhalter 6"/>
          <p:cNvSpPr>
            <a:spLocks noGrp="1"/>
          </p:cNvSpPr>
          <p:nvPr>
            <p:ph type="sldNum" sz="quarter" idx="12"/>
          </p:nvPr>
        </p:nvSpPr>
        <p:spPr/>
        <p:txBody>
          <a:bodyPr/>
          <a:lstStyle/>
          <a:p>
            <a:fld id="{87674F0A-37BA-4CE3-B1FD-DE57A7E2F2C6}" type="slidenum">
              <a:rPr lang="de-CH" smtClean="0"/>
              <a:pPr/>
              <a:t>‹Nr.›</a:t>
            </a:fld>
            <a:endParaRPr lang="de-CH"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2389717" y="4800600"/>
            <a:ext cx="7315200" cy="566738"/>
          </a:xfrm>
        </p:spPr>
        <p:txBody>
          <a:bodyPr anchor="b"/>
          <a:lstStyle>
            <a:lvl1pPr algn="l">
              <a:defRPr sz="2000" b="1"/>
            </a:lvl1pPr>
          </a:lstStyle>
          <a:p>
            <a:r>
              <a:rPr lang="de-DE"/>
              <a:t>Mastertitelformat bearbeiten</a:t>
            </a:r>
            <a:endParaRPr lang="de-CH"/>
          </a:p>
        </p:txBody>
      </p:sp>
      <p:sp>
        <p:nvSpPr>
          <p:cNvPr id="3" name="Bildplatzhalt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dirty="0"/>
              <a:t>Bild durch Klicken auf Symbol hinzufügen</a:t>
            </a:r>
            <a:endParaRPr lang="de-CH" dirty="0"/>
          </a:p>
        </p:txBody>
      </p:sp>
      <p:sp>
        <p:nvSpPr>
          <p:cNvPr id="4" name="Textplatzhalt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umsplatzhalter 4"/>
          <p:cNvSpPr>
            <a:spLocks noGrp="1"/>
          </p:cNvSpPr>
          <p:nvPr>
            <p:ph type="dt" sz="half" idx="10"/>
          </p:nvPr>
        </p:nvSpPr>
        <p:spPr/>
        <p:txBody>
          <a:bodyPr/>
          <a:lstStyle/>
          <a:p>
            <a:endParaRPr lang="de-CH" dirty="0"/>
          </a:p>
        </p:txBody>
      </p:sp>
      <p:sp>
        <p:nvSpPr>
          <p:cNvPr id="6" name="Fußzeilenplatzhalter 5"/>
          <p:cNvSpPr>
            <a:spLocks noGrp="1"/>
          </p:cNvSpPr>
          <p:nvPr>
            <p:ph type="ftr" sz="quarter" idx="11"/>
          </p:nvPr>
        </p:nvSpPr>
        <p:spPr/>
        <p:txBody>
          <a:bodyPr/>
          <a:lstStyle/>
          <a:p>
            <a:endParaRPr lang="de-CH" dirty="0"/>
          </a:p>
        </p:txBody>
      </p:sp>
      <p:sp>
        <p:nvSpPr>
          <p:cNvPr id="7" name="Foliennummernplatzhalter 6"/>
          <p:cNvSpPr>
            <a:spLocks noGrp="1"/>
          </p:cNvSpPr>
          <p:nvPr>
            <p:ph type="sldNum" sz="quarter" idx="12"/>
          </p:nvPr>
        </p:nvSpPr>
        <p:spPr/>
        <p:txBody>
          <a:bodyPr/>
          <a:lstStyle/>
          <a:p>
            <a:fld id="{87674F0A-37BA-4CE3-B1FD-DE57A7E2F2C6}" type="slidenum">
              <a:rPr lang="de-CH" smtClean="0"/>
              <a:pPr/>
              <a:t>‹Nr.›</a:t>
            </a:fld>
            <a:endParaRPr lang="de-CH"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theme" Target="../theme/theme4.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slideLayout" Target="../slideLayouts/slideLayout45.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theme" Target="../theme/theme5.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de-DE" dirty="0"/>
              <a:t>Titelmasterformat durch Klicken bearbeiten</a:t>
            </a:r>
            <a:endParaRPr lang="de-CH" dirty="0"/>
          </a:p>
        </p:txBody>
      </p:sp>
      <p:sp>
        <p:nvSpPr>
          <p:cNvPr id="3" name="Textplatzhalt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de-DE" dirty="0"/>
              <a:t>Textmasterformate durch Klicken bearbeiten</a:t>
            </a:r>
          </a:p>
          <a:p>
            <a:pPr lvl="1"/>
            <a:r>
              <a:rPr lang="de-DE" dirty="0"/>
              <a:t>Zweite Ebene</a:t>
            </a:r>
          </a:p>
          <a:p>
            <a:pPr lvl="2"/>
            <a:r>
              <a:rPr lang="de-DE" dirty="0"/>
              <a:t>Dritte Ebene</a:t>
            </a:r>
          </a:p>
          <a:p>
            <a:pPr lvl="3"/>
            <a:r>
              <a:rPr lang="de-DE" dirty="0"/>
              <a:t>Vierte Ebene</a:t>
            </a:r>
          </a:p>
          <a:p>
            <a:pPr lvl="4"/>
            <a:r>
              <a:rPr lang="de-DE" dirty="0"/>
              <a:t>Fünfte Ebene</a:t>
            </a:r>
            <a:endParaRPr lang="de-CH" dirty="0"/>
          </a:p>
        </p:txBody>
      </p:sp>
      <p:sp>
        <p:nvSpPr>
          <p:cNvPr id="4" name="Datumsplatzhalt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latin typeface="Calibri" panose="020F0502020204030204" pitchFamily="34" charset="0"/>
              </a:defRPr>
            </a:lvl1pPr>
          </a:lstStyle>
          <a:p>
            <a:endParaRPr lang="de-CH" dirty="0"/>
          </a:p>
        </p:txBody>
      </p:sp>
      <p:sp>
        <p:nvSpPr>
          <p:cNvPr id="5" name="Fußzeilenplatzhalt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latin typeface="Calibri" panose="020F0502020204030204" pitchFamily="34" charset="0"/>
              </a:defRPr>
            </a:lvl1pPr>
          </a:lstStyle>
          <a:p>
            <a:endParaRPr lang="de-CH" dirty="0"/>
          </a:p>
        </p:txBody>
      </p:sp>
      <p:sp>
        <p:nvSpPr>
          <p:cNvPr id="6" name="Foliennummernplatzhalt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latin typeface="Calibri" panose="020F0502020204030204" pitchFamily="34" charset="0"/>
              </a:defRPr>
            </a:lvl1pPr>
          </a:lstStyle>
          <a:p>
            <a:fld id="{87674F0A-37BA-4CE3-B1FD-DE57A7E2F2C6}" type="slidenum">
              <a:rPr lang="de-CH" smtClean="0"/>
              <a:pPr/>
              <a:t>‹Nr.›</a:t>
            </a:fld>
            <a:endParaRPr lang="de-CH"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ctr" defTabSz="914400" rtl="0" eaLnBrk="1" latinLnBrk="0" hangingPunct="1">
        <a:spcBef>
          <a:spcPct val="0"/>
        </a:spcBef>
        <a:buNone/>
        <a:defRPr sz="4400" b="1" kern="1200">
          <a:solidFill>
            <a:schemeClr val="tx1"/>
          </a:solidFill>
          <a:latin typeface="Calibri" panose="020F0502020204030204" pitchFamily="34" charset="0"/>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Calibri" panose="020F0502020204030204"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Calibri" panose="020F0502020204030204" pitchFamily="34"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Calibri" panose="020F0502020204030204" pitchFamily="34"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Calibri" panose="020F0502020204030204" pitchFamily="34"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Calibri" panose="020F0502020204030204"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de-DE"/>
              <a:t>Titelmasterformat durch Klicken bearbeiten</a:t>
            </a:r>
            <a:endParaRPr lang="de-CH"/>
          </a:p>
        </p:txBody>
      </p:sp>
      <p:sp>
        <p:nvSpPr>
          <p:cNvPr id="3" name="Textplatzhalt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de-CH" dirty="0"/>
          </a:p>
        </p:txBody>
      </p:sp>
      <p:sp>
        <p:nvSpPr>
          <p:cNvPr id="5" name="Fußzeilenplatzhalt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dirty="0"/>
          </a:p>
        </p:txBody>
      </p:sp>
      <p:sp>
        <p:nvSpPr>
          <p:cNvPr id="6" name="Foliennummernplatzhalt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883DD5-C3DA-4CA9-B8E4-0EE8BDD3D8BD}" type="slidenum">
              <a:rPr lang="de-CH" smtClean="0"/>
              <a:pPr/>
              <a:t>‹Nr.›</a:t>
            </a:fld>
            <a:endParaRPr lang="de-CH"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de-DE"/>
              <a:t>Titelmasterformat durch Klicken bearbeiten</a:t>
            </a:r>
            <a:endParaRPr lang="de-CH"/>
          </a:p>
        </p:txBody>
      </p:sp>
      <p:sp>
        <p:nvSpPr>
          <p:cNvPr id="3" name="Textplatzhalt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de-CH" dirty="0"/>
          </a:p>
        </p:txBody>
      </p:sp>
      <p:sp>
        <p:nvSpPr>
          <p:cNvPr id="5" name="Fußzeilenplatzhalt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dirty="0"/>
          </a:p>
        </p:txBody>
      </p:sp>
      <p:sp>
        <p:nvSpPr>
          <p:cNvPr id="6" name="Foliennummernplatzhalt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7EB997-77BE-4D3A-A955-1FC2A3076634}" type="slidenum">
              <a:rPr lang="de-CH" smtClean="0"/>
              <a:pPr/>
              <a:t>‹Nr.›</a:t>
            </a:fld>
            <a:endParaRPr lang="de-CH"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de-DE" dirty="0"/>
              <a:t>Titelmasterformat durch Klicken bearbeiten</a:t>
            </a:r>
            <a:endParaRPr lang="de-CH" dirty="0"/>
          </a:p>
        </p:txBody>
      </p:sp>
      <p:sp>
        <p:nvSpPr>
          <p:cNvPr id="3" name="Textplatzhalt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de-DE" dirty="0"/>
              <a:t>Textmasterformate durch Klicken bearbeiten</a:t>
            </a:r>
          </a:p>
          <a:p>
            <a:pPr lvl="1"/>
            <a:r>
              <a:rPr lang="de-DE" dirty="0"/>
              <a:t>Zweite Ebene</a:t>
            </a:r>
          </a:p>
          <a:p>
            <a:pPr lvl="2"/>
            <a:r>
              <a:rPr lang="de-DE" dirty="0"/>
              <a:t>Dritte Ebene</a:t>
            </a:r>
          </a:p>
          <a:p>
            <a:pPr lvl="3"/>
            <a:r>
              <a:rPr lang="de-DE" dirty="0"/>
              <a:t>Vierte Ebene</a:t>
            </a:r>
          </a:p>
          <a:p>
            <a:pPr lvl="4"/>
            <a:r>
              <a:rPr lang="de-DE" dirty="0"/>
              <a:t>Fünfte Ebene</a:t>
            </a:r>
            <a:endParaRPr lang="de-CH" dirty="0"/>
          </a:p>
        </p:txBody>
      </p:sp>
      <p:sp>
        <p:nvSpPr>
          <p:cNvPr id="4" name="Datumsplatzhalt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latin typeface="Calibri" panose="020F0502020204030204" pitchFamily="34" charset="0"/>
              </a:defRPr>
            </a:lvl1pPr>
          </a:lstStyle>
          <a:p>
            <a:endParaRPr lang="de-CH" dirty="0"/>
          </a:p>
        </p:txBody>
      </p:sp>
      <p:sp>
        <p:nvSpPr>
          <p:cNvPr id="5" name="Fußzeilenplatzhalt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latin typeface="Calibri" panose="020F0502020204030204" pitchFamily="34" charset="0"/>
              </a:defRPr>
            </a:lvl1pPr>
          </a:lstStyle>
          <a:p>
            <a:endParaRPr lang="de-CH" dirty="0"/>
          </a:p>
        </p:txBody>
      </p:sp>
      <p:sp>
        <p:nvSpPr>
          <p:cNvPr id="6" name="Foliennummernplatzhalt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latin typeface="Calibri" panose="020F0502020204030204" pitchFamily="34" charset="0"/>
              </a:defRPr>
            </a:lvl1pPr>
          </a:lstStyle>
          <a:p>
            <a:fld id="{87674F0A-37BA-4CE3-B1FD-DE57A7E2F2C6}" type="slidenum">
              <a:rPr lang="de-CH" smtClean="0"/>
              <a:pPr/>
              <a:t>‹Nr.›</a:t>
            </a:fld>
            <a:endParaRPr lang="de-CH" dirty="0"/>
          </a:p>
        </p:txBody>
      </p:sp>
    </p:spTree>
    <p:extLst>
      <p:ext uri="{BB962C8B-B14F-4D97-AF65-F5344CB8AC3E}">
        <p14:creationId xmlns:p14="http://schemas.microsoft.com/office/powerpoint/2010/main" val="76911160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733"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 id="2147483707" r:id="rId12"/>
  </p:sldLayoutIdLst>
  <p:hf hdr="0" ftr="0" dt="0"/>
  <p:txStyles>
    <p:titleStyle>
      <a:lvl1pPr algn="ctr" defTabSz="914400" rtl="0" eaLnBrk="1" latinLnBrk="0" hangingPunct="1">
        <a:spcBef>
          <a:spcPct val="0"/>
        </a:spcBef>
        <a:buNone/>
        <a:defRPr sz="4400" b="1" kern="1200">
          <a:solidFill>
            <a:schemeClr val="tx1"/>
          </a:solidFill>
          <a:latin typeface="Calibri" panose="020F0502020204030204" pitchFamily="34" charset="0"/>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Calibri" panose="020F0502020204030204"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Calibri" panose="020F0502020204030204" pitchFamily="34"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Calibri" panose="020F0502020204030204" pitchFamily="34"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Calibri" panose="020F0502020204030204" pitchFamily="34"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Calibri" panose="020F0502020204030204"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de-DE" dirty="0"/>
              <a:t>Titelmasterformat durch Klicken bearbeiten</a:t>
            </a:r>
            <a:endParaRPr lang="de-CH" dirty="0"/>
          </a:p>
        </p:txBody>
      </p:sp>
      <p:sp>
        <p:nvSpPr>
          <p:cNvPr id="3" name="Textplatzhalt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de-DE" dirty="0"/>
              <a:t>Textmasterformate durch Klicken bearbeiten</a:t>
            </a:r>
          </a:p>
          <a:p>
            <a:pPr lvl="1"/>
            <a:r>
              <a:rPr lang="de-DE" dirty="0"/>
              <a:t>Zweite Ebene</a:t>
            </a:r>
          </a:p>
          <a:p>
            <a:pPr lvl="2"/>
            <a:r>
              <a:rPr lang="de-DE" dirty="0"/>
              <a:t>Dritte Ebene</a:t>
            </a:r>
          </a:p>
          <a:p>
            <a:pPr lvl="3"/>
            <a:r>
              <a:rPr lang="de-DE" dirty="0"/>
              <a:t>Vierte Ebene</a:t>
            </a:r>
          </a:p>
          <a:p>
            <a:pPr lvl="4"/>
            <a:r>
              <a:rPr lang="de-DE" dirty="0"/>
              <a:t>Fünfte Ebene</a:t>
            </a:r>
            <a:endParaRPr lang="de-CH" dirty="0"/>
          </a:p>
        </p:txBody>
      </p:sp>
      <p:sp>
        <p:nvSpPr>
          <p:cNvPr id="4" name="Datumsplatzhalt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latin typeface="Calibri" panose="020F0502020204030204" pitchFamily="34" charset="0"/>
              </a:defRPr>
            </a:lvl1pPr>
          </a:lstStyle>
          <a:p>
            <a:endParaRPr lang="de-CH" dirty="0"/>
          </a:p>
        </p:txBody>
      </p:sp>
      <p:sp>
        <p:nvSpPr>
          <p:cNvPr id="5" name="Fußzeilenplatzhalt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latin typeface="Calibri" panose="020F0502020204030204" pitchFamily="34" charset="0"/>
              </a:defRPr>
            </a:lvl1pPr>
          </a:lstStyle>
          <a:p>
            <a:endParaRPr lang="de-CH" dirty="0"/>
          </a:p>
        </p:txBody>
      </p:sp>
      <p:sp>
        <p:nvSpPr>
          <p:cNvPr id="6" name="Foliennummernplatzhalt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latin typeface="Calibri" panose="020F0502020204030204" pitchFamily="34" charset="0"/>
              </a:defRPr>
            </a:lvl1pPr>
          </a:lstStyle>
          <a:p>
            <a:fld id="{87674F0A-37BA-4CE3-B1FD-DE57A7E2F2C6}" type="slidenum">
              <a:rPr lang="de-CH" smtClean="0"/>
              <a:pPr/>
              <a:t>‹Nr.›</a:t>
            </a:fld>
            <a:endParaRPr lang="de-CH" dirty="0"/>
          </a:p>
        </p:txBody>
      </p:sp>
    </p:spTree>
    <p:extLst>
      <p:ext uri="{BB962C8B-B14F-4D97-AF65-F5344CB8AC3E}">
        <p14:creationId xmlns:p14="http://schemas.microsoft.com/office/powerpoint/2010/main" val="3875091125"/>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ctr" defTabSz="914400" rtl="0" eaLnBrk="1" latinLnBrk="0" hangingPunct="1">
        <a:spcBef>
          <a:spcPct val="0"/>
        </a:spcBef>
        <a:buNone/>
        <a:defRPr sz="4400" b="1" kern="1200">
          <a:solidFill>
            <a:schemeClr val="tx1"/>
          </a:solidFill>
          <a:latin typeface="Calibri" panose="020F0502020204030204" pitchFamily="34" charset="0"/>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Calibri" panose="020F0502020204030204"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Calibri" panose="020F0502020204030204" pitchFamily="34"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Calibri" panose="020F0502020204030204" pitchFamily="34"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Calibri" panose="020F0502020204030204" pitchFamily="34"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Calibri" panose="020F0502020204030204"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4.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5.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8.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38.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35.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5400" dirty="0" smtClean="0"/>
              <a:t>Übersicht (für üK-Leiter/in)</a:t>
            </a:r>
            <a:endParaRPr lang="de-CH" sz="5400" dirty="0"/>
          </a:p>
        </p:txBody>
      </p:sp>
      <p:sp>
        <p:nvSpPr>
          <p:cNvPr id="3" name="Inhaltsplatzhalter 2"/>
          <p:cNvSpPr>
            <a:spLocks noGrp="1"/>
          </p:cNvSpPr>
          <p:nvPr>
            <p:ph idx="1"/>
          </p:nvPr>
        </p:nvSpPr>
        <p:spPr/>
        <p:txBody>
          <a:bodyPr anchor="ctr"/>
          <a:lstStyle/>
          <a:p>
            <a:pPr marL="0" indent="0" algn="ctr">
              <a:buNone/>
            </a:pPr>
            <a:r>
              <a:rPr lang="de-CH" sz="2000" dirty="0" smtClean="0"/>
              <a:t>Gemäss ov-ap: </a:t>
            </a:r>
            <a:br>
              <a:rPr lang="de-CH" sz="2000" dirty="0" smtClean="0"/>
            </a:br>
            <a:r>
              <a:rPr lang="de-CH" sz="2000" b="1" dirty="0" smtClean="0"/>
              <a:t>«Diese </a:t>
            </a:r>
            <a:r>
              <a:rPr lang="de-CH" sz="2000" b="1" dirty="0"/>
              <a:t>Zeit können Sie nutzen, um Inhalte des Tages zu </a:t>
            </a:r>
            <a:r>
              <a:rPr lang="de-CH" sz="2000" b="1" dirty="0" smtClean="0"/>
              <a:t>vertiefen </a:t>
            </a:r>
            <a:br>
              <a:rPr lang="de-CH" sz="2000" b="1" dirty="0" smtClean="0"/>
            </a:br>
            <a:r>
              <a:rPr lang="de-CH" sz="2000" b="1" dirty="0" smtClean="0"/>
              <a:t>oder </a:t>
            </a:r>
            <a:r>
              <a:rPr lang="de-CH" sz="2000" b="1" dirty="0"/>
              <a:t>regionale Besonderheiten zu diskutieren</a:t>
            </a:r>
            <a:r>
              <a:rPr lang="de-CH" sz="2000" b="1" dirty="0" smtClean="0"/>
              <a:t>.»</a:t>
            </a:r>
          </a:p>
          <a:p>
            <a:pPr marL="0" indent="0" algn="ctr">
              <a:buNone/>
            </a:pPr>
            <a:endParaRPr lang="de-DE" sz="1600" b="1" dirty="0" smtClean="0"/>
          </a:p>
          <a:p>
            <a:pPr marL="0" indent="0">
              <a:buNone/>
            </a:pPr>
            <a:r>
              <a:rPr lang="de-DE" b="1" dirty="0" smtClean="0">
                <a:solidFill>
                  <a:srgbClr val="0070C0"/>
                </a:solidFill>
              </a:rPr>
              <a:t>Übersicht / Ideen:</a:t>
            </a:r>
          </a:p>
          <a:p>
            <a:r>
              <a:rPr lang="de-DE" b="1" dirty="0" smtClean="0">
                <a:solidFill>
                  <a:srgbClr val="0070C0"/>
                </a:solidFill>
              </a:rPr>
              <a:t>Fragefenster: </a:t>
            </a:r>
            <a:r>
              <a:rPr lang="de-DE" dirty="0" smtClean="0">
                <a:solidFill>
                  <a:srgbClr val="0070C0"/>
                </a:solidFill>
              </a:rPr>
              <a:t>Fragen / Unklarheiten / Regionale Besonderheiten</a:t>
            </a:r>
          </a:p>
          <a:p>
            <a:r>
              <a:rPr lang="de-DE" b="1" dirty="0" smtClean="0">
                <a:solidFill>
                  <a:srgbClr val="0070C0"/>
                </a:solidFill>
              </a:rPr>
              <a:t>ABC Schlagwort Rückblick: </a:t>
            </a:r>
            <a:r>
              <a:rPr lang="de-DE" dirty="0" smtClean="0">
                <a:solidFill>
                  <a:srgbClr val="0070C0"/>
                </a:solidFill>
              </a:rPr>
              <a:t>Flipchart mit ABC mit Begriffen zum Tag / üK1 ergänzen</a:t>
            </a:r>
          </a:p>
          <a:p>
            <a:pPr marL="0" indent="0">
              <a:buNone/>
            </a:pPr>
            <a:r>
              <a:rPr lang="de-DE" dirty="0">
                <a:solidFill>
                  <a:srgbClr val="0070C0"/>
                </a:solidFill>
              </a:rPr>
              <a:t> </a:t>
            </a:r>
            <a:r>
              <a:rPr lang="de-DE" dirty="0" smtClean="0">
                <a:solidFill>
                  <a:srgbClr val="0070C0"/>
                </a:solidFill>
              </a:rPr>
              <a:t>    oder</a:t>
            </a:r>
          </a:p>
          <a:p>
            <a:r>
              <a:rPr lang="de-DE" b="1" dirty="0" smtClean="0">
                <a:solidFill>
                  <a:srgbClr val="0070C0"/>
                </a:solidFill>
              </a:rPr>
              <a:t>Rückblick-Maler</a:t>
            </a:r>
            <a:r>
              <a:rPr lang="de-DE" dirty="0" smtClean="0">
                <a:solidFill>
                  <a:srgbClr val="0070C0"/>
                </a:solidFill>
              </a:rPr>
              <a:t>: „Montags-Maler“ – gemalte Begriffe erraten</a:t>
            </a:r>
          </a:p>
          <a:p>
            <a:endParaRPr lang="de-DE" dirty="0" smtClean="0">
              <a:solidFill>
                <a:srgbClr val="0070C0"/>
              </a:solidFill>
            </a:endParaRPr>
          </a:p>
          <a:p>
            <a:r>
              <a:rPr lang="de-DE" b="1" dirty="0" smtClean="0">
                <a:solidFill>
                  <a:schemeClr val="bg1">
                    <a:lumMod val="50000"/>
                  </a:schemeClr>
                </a:solidFill>
              </a:rPr>
              <a:t>(Falls bei üK1 Tag 3 nicht gemacht</a:t>
            </a:r>
            <a:r>
              <a:rPr lang="de-DE" b="1" dirty="0" smtClean="0">
                <a:solidFill>
                  <a:schemeClr val="bg1">
                    <a:lumMod val="50000"/>
                  </a:schemeClr>
                </a:solidFill>
                <a:sym typeface="Wingdings" panose="05000000000000000000" pitchFamily="2" charset="2"/>
              </a:rPr>
              <a:t>): </a:t>
            </a:r>
            <a:r>
              <a:rPr lang="de-DE" b="1" dirty="0" smtClean="0">
                <a:solidFill>
                  <a:schemeClr val="bg1">
                    <a:lumMod val="50000"/>
                  </a:schemeClr>
                </a:solidFill>
              </a:rPr>
              <a:t>Review-Scharade: </a:t>
            </a:r>
            <a:r>
              <a:rPr lang="de-DE" dirty="0" smtClean="0">
                <a:solidFill>
                  <a:schemeClr val="bg1">
                    <a:lumMod val="50000"/>
                  </a:schemeClr>
                </a:solidFill>
              </a:rPr>
              <a:t>Eine Art Tabu mit Begriffen der bisherigen üK-Themen</a:t>
            </a:r>
          </a:p>
        </p:txBody>
      </p:sp>
      <p:sp>
        <p:nvSpPr>
          <p:cNvPr id="4" name="Foliennummernplatzhalter 3"/>
          <p:cNvSpPr>
            <a:spLocks noGrp="1"/>
          </p:cNvSpPr>
          <p:nvPr>
            <p:ph type="sldNum" sz="quarter" idx="12"/>
          </p:nvPr>
        </p:nvSpPr>
        <p:spPr/>
        <p:txBody>
          <a:bodyPr/>
          <a:lstStyle/>
          <a:p>
            <a:fld id="{87674F0A-37BA-4CE3-B1FD-DE57A7E2F2C6}" type="slidenum">
              <a:rPr lang="de-CH" smtClean="0"/>
              <a:pPr/>
              <a:t>1</a:t>
            </a:fld>
            <a:endParaRPr lang="de-CH" dirty="0"/>
          </a:p>
        </p:txBody>
      </p:sp>
    </p:spTree>
    <p:extLst>
      <p:ext uri="{BB962C8B-B14F-4D97-AF65-F5344CB8AC3E}">
        <p14:creationId xmlns:p14="http://schemas.microsoft.com/office/powerpoint/2010/main" val="33498029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ctrTitle"/>
          </p:nvPr>
        </p:nvSpPr>
        <p:spPr/>
        <p:txBody>
          <a:bodyPr>
            <a:normAutofit/>
          </a:bodyPr>
          <a:lstStyle/>
          <a:p>
            <a:r>
              <a:rPr lang="de-CH" dirty="0" smtClean="0"/>
              <a:t>Open Space üK1 Tag 4</a:t>
            </a:r>
            <a:endParaRPr lang="de-CH" dirty="0"/>
          </a:p>
        </p:txBody>
      </p:sp>
      <p:sp>
        <p:nvSpPr>
          <p:cNvPr id="6" name="Untertitel 5"/>
          <p:cNvSpPr>
            <a:spLocks noGrp="1"/>
          </p:cNvSpPr>
          <p:nvPr>
            <p:ph type="subTitle" idx="1"/>
          </p:nvPr>
        </p:nvSpPr>
        <p:spPr/>
        <p:txBody>
          <a:bodyPr>
            <a:normAutofit/>
          </a:bodyPr>
          <a:lstStyle/>
          <a:p>
            <a:r>
              <a:rPr lang="de-CH" dirty="0" smtClean="0"/>
              <a:t>Open Space</a:t>
            </a:r>
            <a:endParaRPr lang="de-CH" dirty="0">
              <a:highlight>
                <a:srgbClr val="C0C0C0"/>
              </a:highlight>
            </a:endParaRPr>
          </a:p>
          <a:p>
            <a:r>
              <a:rPr lang="de-CH" sz="1200" dirty="0"/>
              <a:t>Kauffrau/Kaufmann EFZ</a:t>
            </a:r>
          </a:p>
          <a:p>
            <a:r>
              <a:rPr lang="de-CH" sz="1200" dirty="0"/>
              <a:t>Branche «Öffentliche Verwaltung/Administration publique/Amministrazione pubblica»</a:t>
            </a:r>
            <a:endParaRPr lang="de-CH" sz="1200" dirty="0">
              <a:highlight>
                <a:srgbClr val="C0C0C0"/>
              </a:highlight>
            </a:endParaRPr>
          </a:p>
          <a:p>
            <a:endParaRPr lang="de-CH" dirty="0">
              <a:highlight>
                <a:srgbClr val="C0C0C0"/>
              </a:highlight>
            </a:endParaRPr>
          </a:p>
          <a:p>
            <a:endParaRPr lang="de-CH" dirty="0">
              <a:highlight>
                <a:srgbClr val="C0C0C0"/>
              </a:highlight>
            </a:endParaRPr>
          </a:p>
        </p:txBody>
      </p:sp>
    </p:spTree>
    <p:extLst>
      <p:ext uri="{BB962C8B-B14F-4D97-AF65-F5344CB8AC3E}">
        <p14:creationId xmlns:p14="http://schemas.microsoft.com/office/powerpoint/2010/main" val="6034457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Fragen / Unklarheiten / Regionale Besonderheiten</a:t>
            </a:r>
            <a:endParaRPr lang="de-CH" dirty="0"/>
          </a:p>
        </p:txBody>
      </p:sp>
      <p:sp>
        <p:nvSpPr>
          <p:cNvPr id="4" name="Foliennummernplatzhalter 3"/>
          <p:cNvSpPr>
            <a:spLocks noGrp="1"/>
          </p:cNvSpPr>
          <p:nvPr>
            <p:ph type="sldNum" sz="quarter" idx="12"/>
          </p:nvPr>
        </p:nvSpPr>
        <p:spPr/>
        <p:txBody>
          <a:bodyPr/>
          <a:lstStyle/>
          <a:p>
            <a:fld id="{87674F0A-37BA-4CE3-B1FD-DE57A7E2F2C6}" type="slidenum">
              <a:rPr lang="de-CH" smtClean="0"/>
              <a:pPr/>
              <a:t>3</a:t>
            </a:fld>
            <a:endParaRPr lang="de-CH" dirty="0"/>
          </a:p>
        </p:txBody>
      </p:sp>
      <p:pic>
        <p:nvPicPr>
          <p:cNvPr id="6" name="Inhaltsplatzhalt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81488" y="1600200"/>
            <a:ext cx="8229023" cy="4525963"/>
          </a:xfrm>
        </p:spPr>
      </p:pic>
    </p:spTree>
    <p:extLst>
      <p:ext uri="{BB962C8B-B14F-4D97-AF65-F5344CB8AC3E}">
        <p14:creationId xmlns:p14="http://schemas.microsoft.com/office/powerpoint/2010/main" val="29795834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smtClean="0"/>
              <a:t>ABC Schlagwort Rückblick</a:t>
            </a:r>
            <a:endParaRPr lang="de-CH" dirty="0"/>
          </a:p>
        </p:txBody>
      </p:sp>
      <p:sp>
        <p:nvSpPr>
          <p:cNvPr id="8" name="Inhaltsplatzhalter 7"/>
          <p:cNvSpPr>
            <a:spLocks noGrp="1"/>
          </p:cNvSpPr>
          <p:nvPr>
            <p:ph sz="half" idx="2"/>
          </p:nvPr>
        </p:nvSpPr>
        <p:spPr/>
        <p:txBody>
          <a:bodyPr/>
          <a:lstStyle/>
          <a:p>
            <a:r>
              <a:rPr lang="de-CH" dirty="0"/>
              <a:t>ABC auf Flip Chart vorbereiten. Teilnehmer machen sich in einer Einzelarbeit 1-2 Minuten </a:t>
            </a:r>
            <a:r>
              <a:rPr lang="de-CH" dirty="0" smtClean="0"/>
              <a:t>Gedanken über </a:t>
            </a:r>
            <a:r>
              <a:rPr lang="de-CH" dirty="0"/>
              <a:t>mögliche Begriffe aus dem </a:t>
            </a:r>
            <a:r>
              <a:rPr lang="de-CH" dirty="0" smtClean="0"/>
              <a:t>heutigen üK Tag oder dem ganzen üK. </a:t>
            </a:r>
            <a:r>
              <a:rPr lang="de-CH" dirty="0"/>
              <a:t>Nach Ablauf der Zeit wird der Reihe nach ein </a:t>
            </a:r>
            <a:r>
              <a:rPr lang="de-CH" dirty="0" smtClean="0"/>
              <a:t>Begriff zu </a:t>
            </a:r>
            <a:r>
              <a:rPr lang="de-CH" dirty="0"/>
              <a:t>jedem Buchstaben gesagt und durch </a:t>
            </a:r>
            <a:r>
              <a:rPr lang="de-CH" dirty="0" smtClean="0"/>
              <a:t>den/die üK-Leiter/in </a:t>
            </a:r>
            <a:r>
              <a:rPr lang="de-CH" dirty="0"/>
              <a:t>auf dem Flip Chart notiert.</a:t>
            </a:r>
          </a:p>
        </p:txBody>
      </p:sp>
      <p:sp>
        <p:nvSpPr>
          <p:cNvPr id="4" name="Foliennummernplatzhalter 3"/>
          <p:cNvSpPr>
            <a:spLocks noGrp="1"/>
          </p:cNvSpPr>
          <p:nvPr>
            <p:ph type="sldNum" sz="quarter" idx="12"/>
          </p:nvPr>
        </p:nvSpPr>
        <p:spPr/>
        <p:txBody>
          <a:bodyPr/>
          <a:lstStyle/>
          <a:p>
            <a:fld id="{87674F0A-37BA-4CE3-B1FD-DE57A7E2F2C6}" type="slidenum">
              <a:rPr lang="de-CH" smtClean="0"/>
              <a:pPr/>
              <a:t>4</a:t>
            </a:fld>
            <a:endParaRPr lang="de-CH" dirty="0"/>
          </a:p>
        </p:txBody>
      </p:sp>
      <p:pic>
        <p:nvPicPr>
          <p:cNvPr id="10" name="Inhaltsplatzhalter 9"/>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039018" y="1600200"/>
            <a:ext cx="4525963" cy="4525963"/>
          </a:xfrm>
        </p:spPr>
      </p:pic>
      <p:sp>
        <p:nvSpPr>
          <p:cNvPr id="3" name="Textfeld 2"/>
          <p:cNvSpPr txBox="1"/>
          <p:nvPr/>
        </p:nvSpPr>
        <p:spPr>
          <a:xfrm>
            <a:off x="2423592" y="2815768"/>
            <a:ext cx="648072" cy="1477328"/>
          </a:xfrm>
          <a:prstGeom prst="rect">
            <a:avLst/>
          </a:prstGeom>
          <a:noFill/>
        </p:spPr>
        <p:txBody>
          <a:bodyPr wrap="square" rtlCol="0">
            <a:spAutoFit/>
          </a:bodyPr>
          <a:lstStyle/>
          <a:p>
            <a:r>
              <a:rPr lang="de-CH" dirty="0" smtClean="0">
                <a:solidFill>
                  <a:schemeClr val="bg1"/>
                </a:solidFill>
              </a:rPr>
              <a:t>A</a:t>
            </a:r>
          </a:p>
          <a:p>
            <a:r>
              <a:rPr lang="de-CH" dirty="0" smtClean="0">
                <a:solidFill>
                  <a:schemeClr val="bg1"/>
                </a:solidFill>
              </a:rPr>
              <a:t>B</a:t>
            </a:r>
          </a:p>
          <a:p>
            <a:r>
              <a:rPr lang="de-CH" dirty="0" smtClean="0">
                <a:solidFill>
                  <a:schemeClr val="bg1"/>
                </a:solidFill>
              </a:rPr>
              <a:t>C</a:t>
            </a:r>
          </a:p>
          <a:p>
            <a:r>
              <a:rPr lang="de-CH" dirty="0" smtClean="0">
                <a:solidFill>
                  <a:schemeClr val="bg1"/>
                </a:solidFill>
              </a:rPr>
              <a:t>D</a:t>
            </a:r>
          </a:p>
          <a:p>
            <a:r>
              <a:rPr lang="de-CH" dirty="0">
                <a:solidFill>
                  <a:schemeClr val="bg1"/>
                </a:solidFill>
              </a:rPr>
              <a:t>E</a:t>
            </a:r>
          </a:p>
        </p:txBody>
      </p:sp>
    </p:spTree>
    <p:extLst>
      <p:ext uri="{BB962C8B-B14F-4D97-AF65-F5344CB8AC3E}">
        <p14:creationId xmlns:p14="http://schemas.microsoft.com/office/powerpoint/2010/main" val="40436480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nhaltsplatzhalter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9444" y="1268760"/>
            <a:ext cx="5087591" cy="5087591"/>
          </a:xfrm>
          <a:prstGeom prst="rect">
            <a:avLst/>
          </a:prstGeom>
        </p:spPr>
      </p:pic>
      <p:sp>
        <p:nvSpPr>
          <p:cNvPr id="2" name="Titel 1"/>
          <p:cNvSpPr>
            <a:spLocks noGrp="1"/>
          </p:cNvSpPr>
          <p:nvPr>
            <p:ph type="title"/>
          </p:nvPr>
        </p:nvSpPr>
        <p:spPr/>
        <p:txBody>
          <a:bodyPr/>
          <a:lstStyle/>
          <a:p>
            <a:r>
              <a:rPr lang="de-DE" dirty="0" smtClean="0"/>
              <a:t>Rückblick-Maler</a:t>
            </a:r>
            <a:endParaRPr lang="de-CH" dirty="0"/>
          </a:p>
        </p:txBody>
      </p:sp>
      <p:pic>
        <p:nvPicPr>
          <p:cNvPr id="10" name="Inhaltsplatzhalter 9"/>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963349" y="3353718"/>
            <a:ext cx="2840132" cy="3185195"/>
          </a:xfrm>
        </p:spPr>
      </p:pic>
      <p:sp>
        <p:nvSpPr>
          <p:cNvPr id="5" name="Foliennummernplatzhalter 4"/>
          <p:cNvSpPr>
            <a:spLocks noGrp="1"/>
          </p:cNvSpPr>
          <p:nvPr>
            <p:ph type="sldNum" sz="quarter" idx="12"/>
          </p:nvPr>
        </p:nvSpPr>
        <p:spPr/>
        <p:txBody>
          <a:bodyPr/>
          <a:lstStyle/>
          <a:p>
            <a:fld id="{87674F0A-37BA-4CE3-B1FD-DE57A7E2F2C6}" type="slidenum">
              <a:rPr lang="de-CH" smtClean="0"/>
              <a:pPr/>
              <a:t>5</a:t>
            </a:fld>
            <a:endParaRPr lang="de-CH" dirty="0"/>
          </a:p>
        </p:txBody>
      </p:sp>
      <p:sp>
        <p:nvSpPr>
          <p:cNvPr id="14" name="Inhaltsplatzhalter 13"/>
          <p:cNvSpPr>
            <a:spLocks noGrp="1"/>
          </p:cNvSpPr>
          <p:nvPr>
            <p:ph sz="half" idx="2"/>
          </p:nvPr>
        </p:nvSpPr>
        <p:spPr/>
        <p:txBody>
          <a:bodyPr>
            <a:normAutofit fontScale="55000" lnSpcReduction="20000"/>
          </a:bodyPr>
          <a:lstStyle/>
          <a:p>
            <a:r>
              <a:rPr lang="de-CH" dirty="0" smtClean="0"/>
              <a:t>Am </a:t>
            </a:r>
            <a:r>
              <a:rPr lang="de-CH" dirty="0"/>
              <a:t>besten funktioniert das Spiel, bei dem gemalte Begriffe erraten werden müssen, an einer Wand. Sie können dafür beispielsweise </a:t>
            </a:r>
            <a:r>
              <a:rPr lang="de-CH" dirty="0" err="1"/>
              <a:t>Flipchartpapier</a:t>
            </a:r>
            <a:r>
              <a:rPr lang="de-CH" dirty="0"/>
              <a:t>, eine Kreidetafel oder ein Whiteboard an die Wand hängen. Dazu benötigen Sie noch die jeweils passenden Stifte mit möglichst dickem Strich</a:t>
            </a:r>
            <a:r>
              <a:rPr lang="de-CH" dirty="0" smtClean="0"/>
              <a:t>.</a:t>
            </a:r>
            <a:endParaRPr lang="de-CH" dirty="0"/>
          </a:p>
          <a:p>
            <a:r>
              <a:rPr lang="de-CH" dirty="0" smtClean="0"/>
              <a:t>Zunächst </a:t>
            </a:r>
            <a:r>
              <a:rPr lang="de-CH" dirty="0"/>
              <a:t>schreiben Sie jeweils einen Begriff auf einen kleinen Zettel. Hier gilt: Lieber zu viele als zu wenige. Legen Sie nun die Zettel zusammengefaltet in einen Beutel oder eine kleine Schachtel.</a:t>
            </a:r>
          </a:p>
          <a:p>
            <a:r>
              <a:rPr lang="de-CH" dirty="0"/>
              <a:t>    Die Kinder bilden zwei Gruppen und losen aus, welche Gruppe beginnt. Die beginnende Gruppe bestimmt ein Kind, das als Erstes malt. Legen Sie außerdem eine Zeitspanne fest. Geeignet sind hier drei Minuten.</a:t>
            </a:r>
          </a:p>
          <a:p>
            <a:r>
              <a:rPr lang="de-CH" dirty="0"/>
              <a:t>    In diesen drei Minuten zieht das malende Kind einen Zettel und versucht, den darauf stehenden Begriff zu malen. Es darf dabei außer „Ja“ und „Nein“ nicht sprechen.</a:t>
            </a:r>
          </a:p>
          <a:p>
            <a:r>
              <a:rPr lang="de-CH" dirty="0"/>
              <a:t>    Die anderen Kinder der eigenen Gruppe versuchen anhand der Zeichnung den Begriff zu erraten und rufen dem malenden Kind Ideen zu.</a:t>
            </a:r>
          </a:p>
          <a:p>
            <a:r>
              <a:rPr lang="de-CH" dirty="0"/>
              <a:t>    Erraten sie den Begriff, zieht der Malende sofort den nächsten Zettel und malt weiter. Das wiederholt sich so lange, bis die vorgegebene Zeit abgelaufen ist. Jeder erratene Begriff bringt der Gruppe einen Punkt.</a:t>
            </a:r>
          </a:p>
          <a:p>
            <a:r>
              <a:rPr lang="de-CH" dirty="0"/>
              <a:t>    Ist die Zeit abgelaufen, darf die andere Gruppe malen und raten. Danach wird wieder gewechselt. Das Spiel endet, wenn jedes Kind mit malen dran war oder wenn es keine Zettel mehr gibt. Am Ende gewinnt das Team mit den meisten Punkten. </a:t>
            </a:r>
          </a:p>
        </p:txBody>
      </p:sp>
    </p:spTree>
    <p:extLst>
      <p:ext uri="{BB962C8B-B14F-4D97-AF65-F5344CB8AC3E}">
        <p14:creationId xmlns:p14="http://schemas.microsoft.com/office/powerpoint/2010/main" val="22640936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7" name="Grafik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97796" y="1570484"/>
            <a:ext cx="4365104" cy="4365104"/>
          </a:xfrm>
          <a:prstGeom prst="rect">
            <a:avLst/>
          </a:prstGeom>
        </p:spPr>
      </p:pic>
      <p:sp>
        <p:nvSpPr>
          <p:cNvPr id="2" name="Titel 1"/>
          <p:cNvSpPr>
            <a:spLocks noGrp="1"/>
          </p:cNvSpPr>
          <p:nvPr>
            <p:ph type="title"/>
          </p:nvPr>
        </p:nvSpPr>
        <p:spPr/>
        <p:txBody>
          <a:bodyPr/>
          <a:lstStyle/>
          <a:p>
            <a:r>
              <a:rPr lang="de-DE" dirty="0" smtClean="0"/>
              <a:t>Review-Scharade</a:t>
            </a:r>
            <a:endParaRPr lang="de-CH" dirty="0"/>
          </a:p>
        </p:txBody>
      </p:sp>
      <p:sp>
        <p:nvSpPr>
          <p:cNvPr id="3" name="Inhaltsplatzhalter 2"/>
          <p:cNvSpPr>
            <a:spLocks noGrp="1"/>
          </p:cNvSpPr>
          <p:nvPr>
            <p:ph idx="1"/>
          </p:nvPr>
        </p:nvSpPr>
        <p:spPr>
          <a:xfrm>
            <a:off x="609600" y="1600201"/>
            <a:ext cx="6638528" cy="4525963"/>
          </a:xfrm>
        </p:spPr>
        <p:txBody>
          <a:bodyPr/>
          <a:lstStyle/>
          <a:p>
            <a:r>
              <a:rPr lang="de-DE" dirty="0" smtClean="0"/>
              <a:t>Jeder nimmt sich einen </a:t>
            </a:r>
            <a:r>
              <a:rPr lang="de-DE" b="1" dirty="0" smtClean="0"/>
              <a:t>Moderationskarte</a:t>
            </a:r>
            <a:r>
              <a:rPr lang="de-DE" dirty="0" smtClean="0"/>
              <a:t> und </a:t>
            </a:r>
            <a:r>
              <a:rPr lang="de-DE" b="1" dirty="0" smtClean="0"/>
              <a:t>schreibt</a:t>
            </a:r>
            <a:r>
              <a:rPr lang="de-DE" dirty="0" smtClean="0"/>
              <a:t> einen wichtigen </a:t>
            </a:r>
            <a:r>
              <a:rPr lang="de-DE" b="1" dirty="0" smtClean="0"/>
              <a:t>Begriff</a:t>
            </a:r>
            <a:r>
              <a:rPr lang="de-DE" dirty="0" smtClean="0"/>
              <a:t> aus der bisherigen üK-Theorie auf die Karte / den Zettel</a:t>
            </a:r>
          </a:p>
          <a:p>
            <a:r>
              <a:rPr lang="de-DE" dirty="0" smtClean="0"/>
              <a:t>Alle Karten / Zettel werden gefaltet bzw. zerknüllt und gesammelt</a:t>
            </a:r>
          </a:p>
          <a:p>
            <a:r>
              <a:rPr lang="de-DE" dirty="0" err="1" smtClean="0"/>
              <a:t>Anschliessend</a:t>
            </a:r>
            <a:r>
              <a:rPr lang="de-DE" dirty="0" smtClean="0"/>
              <a:t> wird die Klasse in </a:t>
            </a:r>
            <a:r>
              <a:rPr lang="de-DE" b="1" dirty="0" smtClean="0"/>
              <a:t>zwei gleich </a:t>
            </a:r>
            <a:r>
              <a:rPr lang="de-DE" b="1" dirty="0" err="1" smtClean="0"/>
              <a:t>grosse</a:t>
            </a:r>
            <a:r>
              <a:rPr lang="de-DE" b="1" dirty="0" smtClean="0"/>
              <a:t> Gruppen </a:t>
            </a:r>
            <a:r>
              <a:rPr lang="de-DE" dirty="0" smtClean="0"/>
              <a:t>aufgeteilt</a:t>
            </a:r>
            <a:r>
              <a:rPr lang="de-DE" b="1" dirty="0" smtClean="0"/>
              <a:t> </a:t>
            </a:r>
          </a:p>
          <a:p>
            <a:r>
              <a:rPr lang="de-DE" dirty="0" smtClean="0"/>
              <a:t>Die beiden Gruppen </a:t>
            </a:r>
            <a:r>
              <a:rPr lang="de-DE" b="1" dirty="0" smtClean="0"/>
              <a:t>erraten</a:t>
            </a:r>
            <a:r>
              <a:rPr lang="de-DE" dirty="0" smtClean="0"/>
              <a:t> nun abwechselnd immer während 1 Minute die Begriffe auf den Karten / Zetteln (Pro erratenem Wort = 1 Punkt) </a:t>
            </a:r>
          </a:p>
          <a:p>
            <a:r>
              <a:rPr lang="de-DE" dirty="0" smtClean="0"/>
              <a:t>Aber Achtung es gelten </a:t>
            </a:r>
            <a:r>
              <a:rPr lang="de-DE" b="1" dirty="0" smtClean="0"/>
              <a:t>besondere Regeln</a:t>
            </a:r>
            <a:r>
              <a:rPr lang="de-DE" dirty="0" smtClean="0"/>
              <a:t>… </a:t>
            </a:r>
          </a:p>
        </p:txBody>
      </p:sp>
      <p:sp>
        <p:nvSpPr>
          <p:cNvPr id="4" name="Foliennummernplatzhalter 3"/>
          <p:cNvSpPr>
            <a:spLocks noGrp="1"/>
          </p:cNvSpPr>
          <p:nvPr>
            <p:ph type="sldNum" sz="quarter" idx="12"/>
          </p:nvPr>
        </p:nvSpPr>
        <p:spPr/>
        <p:txBody>
          <a:bodyPr/>
          <a:lstStyle/>
          <a:p>
            <a:fld id="{87674F0A-37BA-4CE3-B1FD-DE57A7E2F2C6}" type="slidenum">
              <a:rPr lang="de-CH" smtClean="0"/>
              <a:pPr/>
              <a:t>6</a:t>
            </a:fld>
            <a:endParaRPr lang="de-CH" dirty="0"/>
          </a:p>
        </p:txBody>
      </p:sp>
    </p:spTree>
    <p:extLst>
      <p:ext uri="{BB962C8B-B14F-4D97-AF65-F5344CB8AC3E}">
        <p14:creationId xmlns:p14="http://schemas.microsoft.com/office/powerpoint/2010/main" val="278574921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Review-Scharade</a:t>
            </a:r>
            <a:endParaRPr lang="de-CH" b="0" dirty="0"/>
          </a:p>
        </p:txBody>
      </p:sp>
      <p:sp>
        <p:nvSpPr>
          <p:cNvPr id="3" name="Inhaltsplatzhalter 2"/>
          <p:cNvSpPr>
            <a:spLocks noGrp="1"/>
          </p:cNvSpPr>
          <p:nvPr>
            <p:ph idx="1"/>
          </p:nvPr>
        </p:nvSpPr>
        <p:spPr>
          <a:xfrm>
            <a:off x="3947465" y="1600201"/>
            <a:ext cx="7837167" cy="4525963"/>
          </a:xfrm>
        </p:spPr>
        <p:txBody>
          <a:bodyPr/>
          <a:lstStyle/>
          <a:p>
            <a:r>
              <a:rPr lang="de-DE" sz="2200" b="1" dirty="0" smtClean="0"/>
              <a:t>1. Runde</a:t>
            </a:r>
            <a:r>
              <a:rPr lang="de-DE" sz="2200" dirty="0" smtClean="0"/>
              <a:t>: Tabu – Du musst das Wort beschreiben ohne es zu verwenden oder Teile davon (wie beim Spiel Tabu)</a:t>
            </a:r>
          </a:p>
          <a:p>
            <a:r>
              <a:rPr lang="de-DE" sz="2200" b="1" dirty="0" smtClean="0"/>
              <a:t>2. Runde</a:t>
            </a:r>
            <a:r>
              <a:rPr lang="de-DE" sz="2200" dirty="0" smtClean="0"/>
              <a:t>: Pantomime – du musst das Wort ohne Geräusche darstellen. </a:t>
            </a:r>
          </a:p>
          <a:p>
            <a:r>
              <a:rPr lang="de-DE" sz="2200" b="1" dirty="0" smtClean="0"/>
              <a:t>3. Runde</a:t>
            </a:r>
            <a:r>
              <a:rPr lang="de-DE" sz="2200" dirty="0" smtClean="0"/>
              <a:t>:  Ein Wort – du darfst nur ein einziges Wort als Beschreibung nennen, keines mehr</a:t>
            </a:r>
          </a:p>
          <a:p>
            <a:r>
              <a:rPr lang="de-DE" sz="2200" b="1" dirty="0" smtClean="0"/>
              <a:t>4. Runde</a:t>
            </a:r>
            <a:r>
              <a:rPr lang="de-DE" sz="2200" dirty="0" smtClean="0"/>
              <a:t>: Du darfst nur ein Geräusch machen </a:t>
            </a:r>
            <a:br>
              <a:rPr lang="de-DE" sz="2200" dirty="0" smtClean="0"/>
            </a:br>
            <a:r>
              <a:rPr lang="de-DE" sz="2200" dirty="0" smtClean="0"/>
              <a:t>(die ratende Gruppe muss die Augen </a:t>
            </a:r>
            <a:r>
              <a:rPr lang="de-DE" sz="2200" dirty="0" err="1" smtClean="0"/>
              <a:t>schliessen</a:t>
            </a:r>
            <a:r>
              <a:rPr lang="de-DE" sz="2200" dirty="0" smtClean="0"/>
              <a:t>)</a:t>
            </a:r>
          </a:p>
          <a:p>
            <a:endParaRPr lang="de-DE" sz="1200" dirty="0"/>
          </a:p>
          <a:p>
            <a:pPr marL="0" indent="0">
              <a:buNone/>
            </a:pPr>
            <a:r>
              <a:rPr lang="de-DE" sz="2200" b="1" dirty="0" smtClean="0"/>
              <a:t>Welches Team hat am Ende mehr „Punkte“ erzielt?</a:t>
            </a:r>
          </a:p>
          <a:p>
            <a:pPr marL="0" indent="0">
              <a:buNone/>
            </a:pPr>
            <a:endParaRPr lang="de-DE" sz="1200" dirty="0" smtClean="0"/>
          </a:p>
          <a:p>
            <a:pPr marL="0" indent="0">
              <a:buNone/>
            </a:pPr>
            <a:r>
              <a:rPr lang="de-DE" sz="2000" dirty="0" smtClean="0"/>
              <a:t>Jedes Wort gibt 1 Punkt, beiden Gruppen bestimmen Jemanden, der die Punkte der anderen Gruppe zählt. Wenn alle Wörter durch sind startet direkt die nächste Runde (wieder mit den gleichen Wörtern)</a:t>
            </a:r>
          </a:p>
        </p:txBody>
      </p:sp>
      <p:sp>
        <p:nvSpPr>
          <p:cNvPr id="4" name="Foliennummernplatzhalter 3"/>
          <p:cNvSpPr>
            <a:spLocks noGrp="1"/>
          </p:cNvSpPr>
          <p:nvPr>
            <p:ph type="sldNum" sz="quarter" idx="12"/>
          </p:nvPr>
        </p:nvSpPr>
        <p:spPr/>
        <p:txBody>
          <a:bodyPr/>
          <a:lstStyle/>
          <a:p>
            <a:fld id="{87674F0A-37BA-4CE3-B1FD-DE57A7E2F2C6}" type="slidenum">
              <a:rPr lang="de-CH" smtClean="0"/>
              <a:pPr/>
              <a:t>7</a:t>
            </a:fld>
            <a:endParaRPr lang="de-CH" dirty="0"/>
          </a:p>
        </p:txBody>
      </p:sp>
      <p:pic>
        <p:nvPicPr>
          <p:cNvPr id="5" name="Grafi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0600" y="2060848"/>
            <a:ext cx="3036041" cy="3036041"/>
          </a:xfrm>
          <a:prstGeom prst="rect">
            <a:avLst/>
          </a:prstGeom>
        </p:spPr>
      </p:pic>
      <p:sp>
        <p:nvSpPr>
          <p:cNvPr id="8" name="Inhaltsplatzhalter 2"/>
          <p:cNvSpPr txBox="1">
            <a:spLocks/>
          </p:cNvSpPr>
          <p:nvPr/>
        </p:nvSpPr>
        <p:spPr>
          <a:xfrm rot="763968">
            <a:off x="978127" y="3396099"/>
            <a:ext cx="2990880" cy="93898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2400" kern="1200">
                <a:solidFill>
                  <a:schemeClr val="tx1"/>
                </a:solidFill>
                <a:latin typeface="Calibri" panose="020F0502020204030204" pitchFamily="34" charset="0"/>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Calibri" panose="020F0502020204030204" pitchFamily="34"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Calibri" panose="020F0502020204030204" pitchFamily="34" charset="0"/>
                <a:ea typeface="+mn-ea"/>
                <a:cs typeface="+mn-cs"/>
              </a:defRPr>
            </a:lvl3pPr>
            <a:lvl4pPr marL="1600200" indent="-228600" algn="l" defTabSz="914400" rtl="0" eaLnBrk="1" latinLnBrk="0" hangingPunct="1">
              <a:spcBef>
                <a:spcPct val="20000"/>
              </a:spcBef>
              <a:buFont typeface="Arial" pitchFamily="34" charset="0"/>
              <a:buChar char="–"/>
              <a:defRPr sz="2400" kern="1200">
                <a:solidFill>
                  <a:schemeClr val="tx1"/>
                </a:solidFill>
                <a:latin typeface="Calibri" panose="020F0502020204030204" pitchFamily="34" charset="0"/>
                <a:ea typeface="+mn-ea"/>
                <a:cs typeface="+mn-cs"/>
              </a:defRPr>
            </a:lvl4pPr>
            <a:lvl5pPr marL="2057400" indent="-228600" algn="l" defTabSz="914400" rtl="0" eaLnBrk="1" latinLnBrk="0" hangingPunct="1">
              <a:spcBef>
                <a:spcPct val="20000"/>
              </a:spcBef>
              <a:buFont typeface="Arial" pitchFamily="34" charset="0"/>
              <a:buChar char="»"/>
              <a:defRPr sz="2400" kern="1200">
                <a:solidFill>
                  <a:schemeClr val="tx1"/>
                </a:solidFill>
                <a:latin typeface="Calibri" panose="020F0502020204030204"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de-DE" sz="3200" dirty="0" smtClean="0"/>
              <a:t>Beispielwort</a:t>
            </a:r>
          </a:p>
        </p:txBody>
      </p:sp>
    </p:spTree>
    <p:extLst>
      <p:ext uri="{BB962C8B-B14F-4D97-AF65-F5344CB8AC3E}">
        <p14:creationId xmlns:p14="http://schemas.microsoft.com/office/powerpoint/2010/main" val="26491019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theme/theme1.xml><?xml version="1.0" encoding="utf-8"?>
<a:theme xmlns:a="http://schemas.openxmlformats.org/drawingml/2006/main" name="Vorlage Präsentatio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Klassisch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L_Einstieg_OVAP_BB_220906_neu.potx" id="{14E516C5-11B6-4041-AFF1-5A150A64D90D}" vid="{24143C3B-A733-402C-99E6-E143C3BC9DBB}"/>
    </a:ext>
  </a:extLst>
</a:theme>
</file>

<file path=ppt/theme/theme2.xml><?xml version="1.0" encoding="utf-8"?>
<a:theme xmlns:a="http://schemas.openxmlformats.org/drawingml/2006/main" name="1_Benutzerdefiniertes 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L_Einstieg_OVAP_BB_220906_neu.potx" id="{14E516C5-11B6-4041-AFF1-5A150A64D90D}" vid="{83507D8A-4426-460C-B7DA-1078A512752F}"/>
    </a:ext>
  </a:extLst>
</a:theme>
</file>

<file path=ppt/theme/theme3.xml><?xml version="1.0" encoding="utf-8"?>
<a:theme xmlns:a="http://schemas.openxmlformats.org/drawingml/2006/main" name="Benutzerdefiniertes 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L_Einstieg_OVAP_BB_220906_neu.potx" id="{14E516C5-11B6-4041-AFF1-5A150A64D90D}" vid="{8145AC83-A5D0-4385-BCA0-052788F42C68}"/>
    </a:ext>
  </a:extLst>
</a:theme>
</file>

<file path=ppt/theme/theme4.xml><?xml version="1.0" encoding="utf-8"?>
<a:theme xmlns:a="http://schemas.openxmlformats.org/drawingml/2006/main" name="1_Vorlage Präsentatio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Klassisch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äsentation1" id="{1CC9C774-081C-403C-86B6-8B39EBA28C55}" vid="{AED0A1CE-0CDD-44E1-8B00-D9349A8DA47A}"/>
    </a:ext>
  </a:extLst>
</a:theme>
</file>

<file path=ppt/theme/theme5.xml><?xml version="1.0" encoding="utf-8"?>
<a:theme xmlns:a="http://schemas.openxmlformats.org/drawingml/2006/main" name="2_Vorlage Präsentatio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Klassisch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äsentation1" id="{2132F1D4-FD34-4208-89C4-D0AFF2BEBDA6}" vid="{6AE76271-4137-4FB1-9609-B7F54293FF9D}"/>
    </a:ext>
  </a:extLst>
</a:theme>
</file>

<file path=ppt/theme/theme6.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VL_Einstieg_OVAP_BB_220906</Template>
  <TotalTime>0</TotalTime>
  <Words>676</Words>
  <Application>Microsoft Office PowerPoint</Application>
  <PresentationFormat>Breitbild</PresentationFormat>
  <Paragraphs>55</Paragraphs>
  <Slides>7</Slides>
  <Notes>2</Notes>
  <HiddenSlides>3</HiddenSlides>
  <MMClips>0</MMClips>
  <ScaleCrop>false</ScaleCrop>
  <HeadingPairs>
    <vt:vector size="6" baseType="variant">
      <vt:variant>
        <vt:lpstr>Verwendete Schriftarten</vt:lpstr>
      </vt:variant>
      <vt:variant>
        <vt:i4>3</vt:i4>
      </vt:variant>
      <vt:variant>
        <vt:lpstr>Design</vt:lpstr>
      </vt:variant>
      <vt:variant>
        <vt:i4>5</vt:i4>
      </vt:variant>
      <vt:variant>
        <vt:lpstr>Folientitel</vt:lpstr>
      </vt:variant>
      <vt:variant>
        <vt:i4>7</vt:i4>
      </vt:variant>
    </vt:vector>
  </HeadingPairs>
  <TitlesOfParts>
    <vt:vector size="15" baseType="lpstr">
      <vt:lpstr>Arial</vt:lpstr>
      <vt:lpstr>Calibri</vt:lpstr>
      <vt:lpstr>Wingdings</vt:lpstr>
      <vt:lpstr>Vorlage Präsentation</vt:lpstr>
      <vt:lpstr>1_Benutzerdefiniertes Design</vt:lpstr>
      <vt:lpstr>Benutzerdefiniertes Design</vt:lpstr>
      <vt:lpstr>1_Vorlage Präsentation</vt:lpstr>
      <vt:lpstr>2_Vorlage Präsentation</vt:lpstr>
      <vt:lpstr>Übersicht (für üK-Leiter/in)</vt:lpstr>
      <vt:lpstr>Open Space üK1 Tag 4</vt:lpstr>
      <vt:lpstr>Fragen / Unklarheiten / Regionale Besonderheiten</vt:lpstr>
      <vt:lpstr>ABC Schlagwort Rückblick</vt:lpstr>
      <vt:lpstr>Rückblick-Maler</vt:lpstr>
      <vt:lpstr>Review-Scharade</vt:lpstr>
      <vt:lpstr>Review-Scharade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Thema des Präsenztags Einstieg</dc:title>
  <dc:creator>Christine Haener</dc:creator>
  <cp:lastModifiedBy>Hugentobler Danny</cp:lastModifiedBy>
  <cp:revision>94</cp:revision>
  <cp:lastPrinted>2023-03-24T10:05:17Z</cp:lastPrinted>
  <dcterms:created xsi:type="dcterms:W3CDTF">2022-09-21T08:39:18Z</dcterms:created>
  <dcterms:modified xsi:type="dcterms:W3CDTF">2023-12-06T12:58:27Z</dcterms:modified>
</cp:coreProperties>
</file>