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72" r:id="rId2"/>
    <p:sldMasterId id="2147483660" r:id="rId3"/>
    <p:sldMasterId id="2147483696" r:id="rId4"/>
    <p:sldMasterId id="2147483708" r:id="rId5"/>
  </p:sldMasterIdLst>
  <p:notesMasterIdLst>
    <p:notesMasterId r:id="rId11"/>
  </p:notesMasterIdLst>
  <p:handoutMasterIdLst>
    <p:handoutMasterId r:id="rId12"/>
  </p:handoutMasterIdLst>
  <p:sldIdLst>
    <p:sldId id="1617" r:id="rId6"/>
    <p:sldId id="409" r:id="rId7"/>
    <p:sldId id="1621" r:id="rId8"/>
    <p:sldId id="1620" r:id="rId9"/>
    <p:sldId id="1618" r:id="rId10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6EFA14E-41C6-6D36-787C-DB68BD8976A8}" name="Christine Haener" initials="CH" userId="S::christine.haener@ectaveo.ch::0c53b111-0164-43e8-a316-29155435c297" providerId="AD"/>
  <p188:author id="{117757B0-7D34-ED3F-83B1-5AC550894929}" name="Joëlle Clemen" initials="JC" userId="S::joelle.clemen@ectaveo.ch::76cfbdef-221a-4b59-aed8-05c496251a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CA"/>
    <a:srgbClr val="EB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192" autoAdjust="0"/>
  </p:normalViewPr>
  <p:slideViewPr>
    <p:cSldViewPr>
      <p:cViewPr varScale="1">
        <p:scale>
          <a:sx n="125" d="100"/>
          <a:sy n="125" d="100"/>
        </p:scale>
        <p:origin x="142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592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60" Type="http://schemas.microsoft.com/office/2018/10/relationships/authors" Target="author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948CEFF-4D12-CD78-36DB-A7D189272F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11E6D0-4D5F-448B-277F-A5ECDF8439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AD4CD-F02B-4A20-AC18-0E4A7E964D17}" type="datetimeFigureOut">
              <a:rPr lang="de-CH" smtClean="0"/>
              <a:t>31.05.2024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37C320C-08D6-694B-20F0-6812248578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6369D44-27E9-0D54-D7F7-F3C293CF60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0F54F-87C1-462B-9FDC-62C31FC97A0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9811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6823F-8271-4E40-8173-30F60AD3F097}" type="datetimeFigureOut">
              <a:rPr lang="de-DE" smtClean="0"/>
              <a:pPr/>
              <a:t>31.05.2024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389DC-B868-4A76-93F1-E20505CB5D10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37586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3970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50084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https://create.kahoot.it/auth/login </a:t>
            </a:r>
          </a:p>
          <a:p>
            <a:r>
              <a:rPr lang="de-DE" dirty="0" smtClean="0"/>
              <a:t>Benutzername: </a:t>
            </a:r>
            <a:r>
              <a:rPr lang="de-DE" dirty="0" smtClean="0"/>
              <a:t>info@ov-ag.ch</a:t>
            </a:r>
            <a:endParaRPr lang="de-DE" dirty="0" smtClean="0"/>
          </a:p>
          <a:p>
            <a:r>
              <a:rPr lang="de-DE" dirty="0" smtClean="0"/>
              <a:t>Passwort: </a:t>
            </a:r>
            <a:r>
              <a:rPr lang="de-CH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Winter2023+</a:t>
            </a:r>
          </a:p>
          <a:p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Wichtig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Nach dem einloggen wird eine bestätigungsmeldung kommen klickt auf „</a:t>
            </a:r>
            <a:r>
              <a:rPr lang="de-D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access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 und gebt eure </a:t>
            </a:r>
            <a:r>
              <a:rPr lang="de-DE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eigene Mailadresse ein </a:t>
            </a:r>
            <a:endParaRPr lang="de-CH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e-D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Anleitung: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Link öffnen, Login Daten eingeben, rechts oben auf „Meine </a:t>
            </a:r>
            <a:r>
              <a:rPr lang="de-D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Kahoots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 klicken, beim </a:t>
            </a:r>
            <a:r>
              <a:rPr lang="de-DE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Kahoot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auf den Blauen Button Klicken „Live hosten“, danach auf den Button „Start“, 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27446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4029BA09-FC02-0B2A-1ED6-54B31FFAE8B5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4547" y="324349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5417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629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7999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D6E0E3E-204B-4FB2-A667-A0E859EA311F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269694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1196752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9CD396C-D1D6-489F-BA6D-B65A34C880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8961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948582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43329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871402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25177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791372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4585288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50496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2692562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409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26858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D6E0E3E-204B-4FB2-A667-A0E859EA311F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269694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1196752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9CD396C-D1D6-489F-BA6D-B65A34C880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7811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3734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57833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225692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5076967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6529931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694977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4631273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5887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69111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33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7509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5400" dirty="0" smtClean="0"/>
              <a:t>Übersicht (für üK-Leiter/in)</a:t>
            </a:r>
            <a:endParaRPr lang="de-CH" sz="5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de-DE" sz="4000" b="1" dirty="0" err="1" smtClean="0">
                <a:solidFill>
                  <a:srgbClr val="0082CA"/>
                </a:solidFill>
              </a:rPr>
              <a:t>Kahoot</a:t>
            </a:r>
            <a:r>
              <a:rPr lang="de-DE" sz="4000" b="1" dirty="0" smtClean="0">
                <a:solidFill>
                  <a:srgbClr val="0082CA"/>
                </a:solidFill>
              </a:rPr>
              <a:t> </a:t>
            </a:r>
            <a:r>
              <a:rPr lang="de-DE" sz="4000" b="1" dirty="0">
                <a:solidFill>
                  <a:srgbClr val="0082CA"/>
                </a:solidFill>
              </a:rPr>
              <a:t>R</a:t>
            </a:r>
            <a:r>
              <a:rPr lang="de-DE" sz="4000" b="1" dirty="0" smtClean="0">
                <a:solidFill>
                  <a:srgbClr val="0082CA"/>
                </a:solidFill>
              </a:rPr>
              <a:t>ückblick üK2 Tag 3</a:t>
            </a:r>
          </a:p>
          <a:p>
            <a:r>
              <a:rPr lang="de-DE" sz="4000" b="1" dirty="0" smtClean="0">
                <a:solidFill>
                  <a:srgbClr val="0082CA"/>
                </a:solidFill>
              </a:rPr>
              <a:t>Fragen beantworten</a:t>
            </a:r>
          </a:p>
          <a:p>
            <a:r>
              <a:rPr lang="de-DE" sz="4000" b="1" dirty="0" smtClean="0">
                <a:solidFill>
                  <a:srgbClr val="0082CA"/>
                </a:solidFill>
              </a:rPr>
              <a:t>Bei genügend Zeit, kann das Spiel „Galgenmännchen“ resp. „</a:t>
            </a:r>
            <a:r>
              <a:rPr lang="de-DE" sz="4000" b="1" dirty="0" err="1" smtClean="0">
                <a:solidFill>
                  <a:srgbClr val="0082CA"/>
                </a:solidFill>
              </a:rPr>
              <a:t>Hangman</a:t>
            </a:r>
            <a:r>
              <a:rPr lang="de-DE" sz="4000" b="1" dirty="0" smtClean="0">
                <a:solidFill>
                  <a:srgbClr val="0082CA"/>
                </a:solidFill>
              </a:rPr>
              <a:t>“ spielen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4980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Open Space üK2 </a:t>
            </a:r>
            <a:r>
              <a:rPr lang="de-CH" smtClean="0"/>
              <a:t>Tag 3</a:t>
            </a:r>
            <a:endParaRPr lang="de-CH" dirty="0"/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Open Space</a:t>
            </a:r>
            <a:endParaRPr lang="de-CH" dirty="0">
              <a:highlight>
                <a:srgbClr val="C0C0C0"/>
              </a:highlight>
            </a:endParaRPr>
          </a:p>
          <a:p>
            <a:r>
              <a:rPr lang="de-CH" sz="1200" dirty="0"/>
              <a:t>Kauffrau/Kaufmann EFZ</a:t>
            </a:r>
          </a:p>
          <a:p>
            <a:r>
              <a:rPr lang="de-CH" sz="1200" dirty="0"/>
              <a:t>Branche «Öffentliche Verwaltung/Administration publique/Amministrazione pubblica»</a:t>
            </a:r>
            <a:endParaRPr lang="de-CH" sz="1200" dirty="0">
              <a:highlight>
                <a:srgbClr val="C0C0C0"/>
              </a:highlight>
            </a:endParaRPr>
          </a:p>
          <a:p>
            <a:endParaRPr lang="de-CH" dirty="0">
              <a:highlight>
                <a:srgbClr val="C0C0C0"/>
              </a:highlight>
            </a:endParaRPr>
          </a:p>
          <a:p>
            <a:endParaRPr lang="de-CH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03445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Rückblick </a:t>
            </a:r>
            <a:r>
              <a:rPr lang="de-DE" dirty="0" err="1" smtClean="0"/>
              <a:t>Kahoot</a:t>
            </a:r>
            <a:r>
              <a:rPr lang="de-DE" dirty="0" smtClean="0"/>
              <a:t> üK2 Tag 3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3</a:t>
            </a:fld>
            <a:endParaRPr lang="de-CH" dirty="0"/>
          </a:p>
        </p:txBody>
      </p:sp>
      <p:pic>
        <p:nvPicPr>
          <p:cNvPr id="1030" name="Picture 6" descr="Kahoot! Quiz Games Spark Your Child's Natural Curiosity For, 58% OF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616" y="1624013"/>
            <a:ext cx="6791478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608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Fragen / </a:t>
            </a:r>
            <a:r>
              <a:rPr lang="de-DE" dirty="0" smtClean="0"/>
              <a:t>Unklarheiten </a:t>
            </a:r>
            <a:endParaRPr lang="de-CH" dirty="0">
              <a:solidFill>
                <a:srgbClr val="C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4</a:t>
            </a:fld>
            <a:endParaRPr lang="de-CH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921" b="93298" l="10000" r="90000">
                        <a14:foregroundMark x1="34022" y1="20105" x2="34022" y2="20105"/>
                        <a14:foregroundMark x1="48587" y1="14974" x2="48587" y2="14974"/>
                        <a14:foregroundMark x1="57717" y1="13508" x2="57717" y2="13508"/>
                        <a14:foregroundMark x1="56196" y1="17801" x2="56196" y2="17801"/>
                        <a14:foregroundMark x1="66087" y1="19581" x2="66087" y2="19581"/>
                        <a14:foregroundMark x1="71957" y1="20628" x2="71957" y2="20628"/>
                        <a14:foregroundMark x1="72500" y1="26073" x2="72500" y2="26073"/>
                        <a14:foregroundMark x1="72500" y1="33298" x2="72500" y2="33298"/>
                        <a14:foregroundMark x1="67391" y1="52565" x2="67391" y2="52565"/>
                        <a14:foregroundMark x1="62065" y1="49005" x2="62065" y2="49005"/>
                        <a14:foregroundMark x1="53696" y1="38220" x2="53696" y2="38220"/>
                        <a14:foregroundMark x1="57826" y1="33822" x2="57826" y2="33822"/>
                        <a14:foregroundMark x1="58587" y1="27958" x2="58587" y2="27958"/>
                        <a14:foregroundMark x1="47826" y1="23455" x2="47826" y2="23455"/>
                        <a14:foregroundMark x1="48587" y1="19581" x2="48587" y2="19581"/>
                        <a14:foregroundMark x1="42174" y1="20942" x2="42174" y2="20942"/>
                        <a14:foregroundMark x1="34783" y1="44398" x2="34783" y2="44398"/>
                        <a14:foregroundMark x1="35217" y1="42618" x2="35217" y2="42618"/>
                        <a14:foregroundMark x1="31196" y1="42304" x2="31196" y2="42304"/>
                        <a14:foregroundMark x1="26413" y1="47539" x2="26413" y2="47539"/>
                        <a14:foregroundMark x1="42500" y1="27644" x2="42500" y2="27644"/>
                        <a14:foregroundMark x1="45217" y1="30262" x2="45217" y2="30262"/>
                        <a14:foregroundMark x1="71413" y1="49529" x2="71413" y2="49529"/>
                        <a14:foregroundMark x1="60652" y1="73194" x2="60652" y2="73194"/>
                        <a14:foregroundMark x1="52609" y1="81257" x2="52609" y2="81257"/>
                        <a14:foregroundMark x1="46522" y1="87225" x2="46522" y2="87225"/>
                        <a14:foregroundMark x1="47283" y1="80000" x2="52391" y2="86911"/>
                        <a14:foregroundMark x1="50000" y1="78115" x2="50000" y2="78115"/>
                        <a14:foregroundMark x1="41413" y1="74555" x2="41413" y2="74555"/>
                        <a14:foregroundMark x1="33478" y1="63455" x2="33478" y2="63455"/>
                        <a14:foregroundMark x1="51304" y1="35393" x2="51304" y2="35393"/>
                        <a14:foregroundMark x1="46848" y1="33822" x2="46848" y2="33822"/>
                        <a14:foregroundMark x1="54783" y1="89529" x2="59348" y2="79162"/>
                        <a14:foregroundMark x1="53696" y1="90471" x2="39783" y2="79476"/>
                        <a14:foregroundMark x1="50000" y1="76859" x2="59891" y2="80524"/>
                        <a14:foregroundMark x1="41957" y1="84293" x2="44348" y2="90262"/>
                        <a14:foregroundMark x1="43261" y1="88691" x2="49674" y2="91832"/>
                        <a14:foregroundMark x1="42717" y1="90576" x2="48152" y2="91518"/>
                        <a14:foregroundMark x1="59022" y1="78639" x2="61522" y2="81257"/>
                        <a14:foregroundMark x1="50000" y1="91832" x2="57500" y2="89738"/>
                        <a14:foregroundMark x1="40435" y1="38953" x2="40435" y2="38953"/>
                        <a14:foregroundMark x1="35326" y1="41361" x2="35326" y2="41361"/>
                        <a14:foregroundMark x1="35870" y1="41047" x2="32609" y2="40314"/>
                        <a14:foregroundMark x1="58261" y1="68168" x2="60761" y2="63455"/>
                        <a14:foregroundMark x1="54239" y1="34031" x2="54239" y2="34031"/>
                        <a14:foregroundMark x1="56413" y1="31832" x2="56413" y2="31832"/>
                        <a14:foregroundMark x1="48587" y1="28168" x2="53261" y2="29738"/>
                        <a14:foregroundMark x1="62609" y1="47225" x2="60978" y2="41361"/>
                        <a14:foregroundMark x1="55543" y1="45969" x2="57717" y2="41780"/>
                        <a14:foregroundMark x1="64674" y1="22199" x2="65326" y2="19686"/>
                        <a14:foregroundMark x1="62826" y1="17906" x2="64783" y2="17382"/>
                        <a14:foregroundMark x1="64457" y1="24293" x2="64457" y2="24293"/>
                        <a14:foregroundMark x1="25435" y1="45131" x2="25435" y2="4513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44072" y="1575527"/>
            <a:ext cx="4453508" cy="4622935"/>
          </a:xfrm>
          <a:prstGeom prst="rect">
            <a:avLst/>
          </a:prstGeom>
        </p:spPr>
      </p:pic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09600" y="1432242"/>
            <a:ext cx="6638528" cy="4525963"/>
          </a:xfrm>
        </p:spPr>
        <p:txBody>
          <a:bodyPr/>
          <a:lstStyle/>
          <a:p>
            <a:r>
              <a:rPr lang="de-DE" sz="2000" dirty="0" smtClean="0"/>
              <a:t>Bildet 3er oder 5er Gruppen</a:t>
            </a:r>
          </a:p>
          <a:p>
            <a:r>
              <a:rPr lang="de-DE" sz="2000" dirty="0" smtClean="0"/>
              <a:t>Fasst die heutige Thematik nochmals zusammen und überlegt euch allfällige Fragen.</a:t>
            </a:r>
          </a:p>
          <a:p>
            <a:r>
              <a:rPr lang="de-DE" sz="2000" dirty="0" smtClean="0"/>
              <a:t>Die Fragen werden danach im Plenum besprochen.</a:t>
            </a:r>
            <a:endParaRPr lang="de-DE" sz="2000" dirty="0"/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b="1" dirty="0" smtClean="0"/>
              <a:t>Organisation</a:t>
            </a:r>
            <a:r>
              <a:rPr lang="de-DE" sz="2000" dirty="0" smtClean="0"/>
              <a:t>:</a:t>
            </a:r>
          </a:p>
          <a:p>
            <a:r>
              <a:rPr lang="de-DE" sz="2000" dirty="0" smtClean="0"/>
              <a:t>10-15 Minuten Besprechung in der Gruppe</a:t>
            </a:r>
          </a:p>
          <a:p>
            <a:r>
              <a:rPr lang="de-DE" sz="2000" dirty="0" smtClean="0"/>
              <a:t>10-15 Minuten Beantwortung der Fragen im Plenum</a:t>
            </a:r>
            <a:endParaRPr lang="de-CH" sz="2000" dirty="0"/>
          </a:p>
        </p:txBody>
      </p:sp>
    </p:spTree>
    <p:extLst>
      <p:ext uri="{BB962C8B-B14F-4D97-AF65-F5344CB8AC3E}">
        <p14:creationId xmlns:p14="http://schemas.microsoft.com/office/powerpoint/2010/main" val="263190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900" y="1543367"/>
            <a:ext cx="4762500" cy="47625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Spiel „Galgenmännchen“ oder auch „</a:t>
            </a:r>
            <a:r>
              <a:rPr lang="de-DE" dirty="0" err="1" smtClean="0"/>
              <a:t>Hangman</a:t>
            </a:r>
            <a:r>
              <a:rPr lang="de-DE" dirty="0" smtClean="0"/>
              <a:t>“ 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432242"/>
            <a:ext cx="6638528" cy="4525963"/>
          </a:xfrm>
        </p:spPr>
        <p:txBody>
          <a:bodyPr/>
          <a:lstStyle/>
          <a:p>
            <a:r>
              <a:rPr lang="de-DE" sz="2000" dirty="0" smtClean="0"/>
              <a:t>Bildet 3er oder 5er Gruppen</a:t>
            </a:r>
          </a:p>
          <a:p>
            <a:r>
              <a:rPr lang="de-DE" sz="2000" dirty="0" smtClean="0"/>
              <a:t>Die erste Person denkt sich einen Begriff aus, der heute im </a:t>
            </a:r>
            <a:r>
              <a:rPr lang="de-DE" sz="2000" dirty="0" err="1" smtClean="0"/>
              <a:t>üK</a:t>
            </a:r>
            <a:r>
              <a:rPr lang="de-DE" sz="2000" dirty="0" smtClean="0"/>
              <a:t> Thema war und zeichnet so viele Striche auf das Blatt, wie das Wort Buchstaben hat.</a:t>
            </a:r>
          </a:p>
          <a:p>
            <a:r>
              <a:rPr lang="de-DE" sz="2000" dirty="0" smtClean="0"/>
              <a:t>Die anderen Gruppenmitglieder müssen nun die Buchstaben erraten. </a:t>
            </a:r>
          </a:p>
          <a:p>
            <a:r>
              <a:rPr lang="de-DE" sz="2000" dirty="0" smtClean="0"/>
              <a:t>Pro falsch erratener Buchstaben wird ein </a:t>
            </a:r>
            <a:r>
              <a:rPr lang="de-DE" sz="2000" dirty="0" err="1" smtClean="0"/>
              <a:t>Strichchen</a:t>
            </a:r>
            <a:r>
              <a:rPr lang="de-DE" sz="2000" dirty="0" smtClean="0"/>
              <a:t> des „</a:t>
            </a:r>
            <a:r>
              <a:rPr lang="de-DE" sz="2000" dirty="0" err="1" smtClean="0"/>
              <a:t>Hangman</a:t>
            </a:r>
            <a:r>
              <a:rPr lang="de-DE" sz="2000" dirty="0" smtClean="0"/>
              <a:t>“ gezeichnet.</a:t>
            </a:r>
            <a:endParaRPr lang="de-DE" sz="2000" dirty="0"/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b="1" dirty="0" smtClean="0"/>
              <a:t>Organisation</a:t>
            </a:r>
            <a:r>
              <a:rPr lang="de-DE" sz="2000" dirty="0" smtClean="0"/>
              <a:t>:</a:t>
            </a:r>
          </a:p>
          <a:p>
            <a:r>
              <a:rPr lang="de-DE" sz="2000" dirty="0" smtClean="0"/>
              <a:t>5-10 Minuten pro Wort</a:t>
            </a:r>
            <a:endParaRPr lang="de-CH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85749211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24143C3B-A733-402C-99E6-E143C3BC9DBB}"/>
    </a:ext>
  </a:extLst>
</a:theme>
</file>

<file path=ppt/theme/theme2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83507D8A-4426-460C-B7DA-1078A512752F}"/>
    </a:ext>
  </a:extLst>
</a:theme>
</file>

<file path=ppt/theme/theme3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8145AC83-A5D0-4385-BCA0-052788F42C68}"/>
    </a:ext>
  </a:extLst>
</a:theme>
</file>

<file path=ppt/theme/theme4.xml><?xml version="1.0" encoding="utf-8"?>
<a:theme xmlns:a="http://schemas.openxmlformats.org/drawingml/2006/main" name="1_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1CC9C774-081C-403C-86B6-8B39EBA28C55}" vid="{AED0A1CE-0CDD-44E1-8B00-D9349A8DA47A}"/>
    </a:ext>
  </a:extLst>
</a:theme>
</file>

<file path=ppt/theme/theme5.xml><?xml version="1.0" encoding="utf-8"?>
<a:theme xmlns:a="http://schemas.openxmlformats.org/drawingml/2006/main" name="2_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2132F1D4-FD34-4208-89C4-D0AFF2BEBDA6}" vid="{6AE76271-4137-4FB1-9609-B7F54293FF9D}"/>
    </a:ext>
  </a:extLst>
</a:theme>
</file>

<file path=ppt/theme/theme6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VL_Einstieg_OVAP_BB_220906</Template>
  <TotalTime>0</TotalTime>
  <Words>241</Words>
  <Application>Microsoft Office PowerPoint</Application>
  <PresentationFormat>Breitbild</PresentationFormat>
  <Paragraphs>38</Paragraphs>
  <Slides>5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5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Arial</vt:lpstr>
      <vt:lpstr>Calibri</vt:lpstr>
      <vt:lpstr>Vorlage Präsentation</vt:lpstr>
      <vt:lpstr>1_Benutzerdefiniertes Design</vt:lpstr>
      <vt:lpstr>Benutzerdefiniertes Design</vt:lpstr>
      <vt:lpstr>1_Vorlage Präsentation</vt:lpstr>
      <vt:lpstr>2_Vorlage Präsentation</vt:lpstr>
      <vt:lpstr>Übersicht (für üK-Leiter/in)</vt:lpstr>
      <vt:lpstr>Open Space üK2 Tag 3</vt:lpstr>
      <vt:lpstr>Rückblick Kahoot üK2 Tag 3</vt:lpstr>
      <vt:lpstr>Fragen / Unklarheiten </vt:lpstr>
      <vt:lpstr>Spiel „Galgenmännchen“ oder auch „Hangman“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 des Präsenztags Einstieg</dc:title>
  <dc:creator>Christine Haener</dc:creator>
  <cp:lastModifiedBy>Lorenzetti Mia-Emily</cp:lastModifiedBy>
  <cp:revision>87</cp:revision>
  <cp:lastPrinted>2023-03-24T10:05:17Z</cp:lastPrinted>
  <dcterms:created xsi:type="dcterms:W3CDTF">2022-09-21T08:39:18Z</dcterms:created>
  <dcterms:modified xsi:type="dcterms:W3CDTF">2024-05-31T09:34:00Z</dcterms:modified>
</cp:coreProperties>
</file>