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72" r:id="rId2"/>
    <p:sldMasterId id="2147483660" r:id="rId3"/>
    <p:sldMasterId id="2147483696" r:id="rId4"/>
    <p:sldMasterId id="2147483708" r:id="rId5"/>
  </p:sldMasterIdLst>
  <p:notesMasterIdLst>
    <p:notesMasterId r:id="rId11"/>
  </p:notesMasterIdLst>
  <p:handoutMasterIdLst>
    <p:handoutMasterId r:id="rId12"/>
  </p:handoutMasterIdLst>
  <p:sldIdLst>
    <p:sldId id="1617" r:id="rId6"/>
    <p:sldId id="409" r:id="rId7"/>
    <p:sldId id="1621" r:id="rId8"/>
    <p:sldId id="1620" r:id="rId9"/>
    <p:sldId id="1618" r:id="rId10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EFA14E-41C6-6D36-787C-DB68BD8976A8}" name="Christine Haener" initials="CH" userId="S::christine.haener@ectaveo.ch::0c53b111-0164-43e8-a316-29155435c297" providerId="AD"/>
  <p188:author id="{117757B0-7D34-ED3F-83B1-5AC550894929}" name="Joëlle Clemen" initials="JC" userId="S::joelle.clemen@ectaveo.ch::76cfbdef-221a-4b59-aed8-05c496251a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CA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192" autoAdjust="0"/>
  </p:normalViewPr>
  <p:slideViewPr>
    <p:cSldViewPr>
      <p:cViewPr varScale="1">
        <p:scale>
          <a:sx n="72" d="100"/>
          <a:sy n="72" d="100"/>
        </p:scale>
        <p:origin x="1104" y="5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592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48CEFF-4D12-CD78-36DB-A7D189272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211E6D0-4D5F-448B-277F-A5ECDF8439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AD4CD-F02B-4A20-AC18-0E4A7E964D17}" type="datetimeFigureOut">
              <a:rPr lang="de-CH" smtClean="0"/>
              <a:t>25.09.2024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7C320C-08D6-694B-20F0-6812248578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6369D44-27E9-0D54-D7F7-F3C293CF60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90F54F-87C1-462B-9FDC-62C31FC97A0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98119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6823F-8271-4E40-8173-30F60AD3F097}" type="datetimeFigureOut">
              <a:rPr lang="de-DE" smtClean="0"/>
              <a:pPr/>
              <a:t>25.09.2024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389DC-B868-4A76-93F1-E20505CB5D10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3758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3970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50084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https://create.kahoot.it/auth/login </a:t>
            </a:r>
          </a:p>
          <a:p>
            <a:r>
              <a:rPr lang="de-DE" dirty="0"/>
              <a:t>Benutzername: info@ov-ag.ch</a:t>
            </a:r>
          </a:p>
          <a:p>
            <a:r>
              <a:rPr lang="de-DE" dirty="0"/>
              <a:t>Passwort: </a:t>
            </a:r>
            <a:r>
              <a:rPr lang="de-CH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Winter2023+</a:t>
            </a:r>
            <a:endParaRPr lang="de-CH"/>
          </a:p>
          <a:p>
            <a:endParaRPr lang="de-D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Anleitung:</a:t>
            </a:r>
            <a:r>
              <a:rPr lang="de-DE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Link öffnen, Login Daten eingeben, rechts oben auf „Meine </a:t>
            </a:r>
            <a:r>
              <a:rPr lang="de-DE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Kahoots</a:t>
            </a:r>
            <a:r>
              <a:rPr lang="de-DE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 klicken, beim </a:t>
            </a:r>
            <a:r>
              <a:rPr lang="de-DE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Kahoot</a:t>
            </a:r>
            <a:r>
              <a:rPr lang="de-DE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auf den Blauen Button Klicken „Live hosten“, danach auf den Button „Start“, 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27446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Link: </a:t>
            </a:r>
          </a:p>
          <a:p>
            <a:r>
              <a:rPr lang="de-CH" dirty="0"/>
              <a:t>https://www.gemeinden-ag.ch/public/upload/assets/20784/%C3%BCK3%20Tag%201%20Open%20Space_Kreuzwortr%C3%A4tsel.pdf?fp=1727269940388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A389DC-B868-4A76-93F1-E20505CB5D10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34957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4029BA09-FC02-0B2A-1ED6-54B31FFAE8B5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547" y="324349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417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62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9999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961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948582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4332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871402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25177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791372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458528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50496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2692562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 userDrawn="1"/>
        </p:nvSpPr>
        <p:spPr>
          <a:xfrm>
            <a:off x="0" y="2204864"/>
            <a:ext cx="12192000" cy="136815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204864"/>
            <a:ext cx="10363200" cy="1395586"/>
          </a:xfrm>
        </p:spPr>
        <p:txBody>
          <a:bodyPr/>
          <a:lstStyle>
            <a:lvl1pPr>
              <a:defRPr b="1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>
          <a:xfrm>
            <a:off x="274869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10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5135893" y="6381329"/>
            <a:ext cx="672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© Branche Öffentliche Verwaltung/Administration publique/Amministrazione pubblica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447595" y="6390715"/>
            <a:ext cx="22082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CH" sz="1000" kern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www.ov-ap.ch</a:t>
            </a:r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3409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764704"/>
            <a:ext cx="10972800" cy="652934"/>
          </a:xfrm>
        </p:spPr>
        <p:txBody>
          <a:bodyPr>
            <a:noAutofit/>
          </a:bodyPr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2400">
                <a:latin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400">
                <a:latin typeface="Calibri" panose="020F0502020204030204" pitchFamily="34" charset="0"/>
              </a:defRPr>
            </a:lvl4pPr>
            <a:lvl5pPr>
              <a:defRPr sz="2400"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26858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AD6E0E3E-204B-4FB2-A667-A0E859EA311F}"/>
              </a:ext>
            </a:extLst>
          </p:cNvPr>
          <p:cNvSpPr/>
          <p:nvPr userDrawn="1"/>
        </p:nvSpPr>
        <p:spPr>
          <a:xfrm>
            <a:off x="0" y="3618000"/>
            <a:ext cx="12192000" cy="3240000"/>
          </a:xfrm>
          <a:prstGeom prst="rect">
            <a:avLst/>
          </a:prstGeom>
          <a:solidFill>
            <a:srgbClr val="008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269694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1196752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CD396C-D1D6-489F-BA6D-B65A34C880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643160"/>
            <a:ext cx="2567609" cy="220486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F9A72B0-5429-4EE5-A60D-797BEB3552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456" y="213897"/>
            <a:ext cx="1764626" cy="51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78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3734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57833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25692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07696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6529931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69497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3127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887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3DD5-C3DA-4CA9-B8E4-0EE8BDD3D8BD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B997-77BE-4D3A-A955-1FC2A3076634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69111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33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fld id="{87674F0A-37BA-4CE3-B1FD-DE57A7E2F2C6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7509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meinden-ag.ch/public/upload/assets/20784/%C3%BCK3%20Tag%201%20Open%20Space_Kreuzwortr%C3%A4tsel.pdf?fp=172726994038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5400" dirty="0"/>
              <a:t>Übersicht (für üK-Leiter/in)</a:t>
            </a:r>
            <a:endParaRPr lang="de-CH" sz="5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de-DE" sz="4000" b="1" dirty="0" err="1">
                <a:solidFill>
                  <a:srgbClr val="0082CA"/>
                </a:solidFill>
              </a:rPr>
              <a:t>Kahoot</a:t>
            </a:r>
            <a:r>
              <a:rPr lang="de-DE" sz="4000" b="1" dirty="0">
                <a:solidFill>
                  <a:srgbClr val="0082CA"/>
                </a:solidFill>
              </a:rPr>
              <a:t> </a:t>
            </a:r>
            <a:r>
              <a:rPr lang="de-DE" sz="4000" b="1" dirty="0" err="1">
                <a:solidFill>
                  <a:srgbClr val="0082CA"/>
                </a:solidFill>
              </a:rPr>
              <a:t>üK</a:t>
            </a:r>
            <a:r>
              <a:rPr lang="de-DE" sz="4000" b="1" dirty="0">
                <a:solidFill>
                  <a:srgbClr val="0082CA"/>
                </a:solidFill>
              </a:rPr>
              <a:t> 3 Tag 1</a:t>
            </a:r>
          </a:p>
          <a:p>
            <a:r>
              <a:rPr lang="de-DE" sz="4000" b="1" dirty="0">
                <a:solidFill>
                  <a:srgbClr val="0082CA"/>
                </a:solidFill>
              </a:rPr>
              <a:t>Kreuzworträtsel</a:t>
            </a:r>
          </a:p>
          <a:p>
            <a:r>
              <a:rPr lang="de-DE" sz="4000" b="1" dirty="0">
                <a:solidFill>
                  <a:srgbClr val="0082CA"/>
                </a:solidFill>
              </a:rPr>
              <a:t>Bei genügend Zeit, kann das Spiel „Mein Schlüsselbund“ gespielt werden -&gt; tolles </a:t>
            </a:r>
            <a:r>
              <a:rPr lang="de-DE" sz="4000" b="1" dirty="0" err="1">
                <a:solidFill>
                  <a:srgbClr val="0082CA"/>
                </a:solidFill>
              </a:rPr>
              <a:t>Teambuildingspiel</a:t>
            </a:r>
            <a:endParaRPr lang="de-DE" sz="4000" b="1" dirty="0">
              <a:solidFill>
                <a:srgbClr val="0082CA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980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CH" dirty="0"/>
              <a:t>Open Space üK3 Tag 1</a:t>
            </a:r>
          </a:p>
        </p:txBody>
      </p:sp>
      <p:sp>
        <p:nvSpPr>
          <p:cNvPr id="6" name="Untertitel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CH" dirty="0"/>
              <a:t>Open Space</a:t>
            </a:r>
            <a:endParaRPr lang="de-CH" dirty="0">
              <a:highlight>
                <a:srgbClr val="C0C0C0"/>
              </a:highlight>
            </a:endParaRPr>
          </a:p>
          <a:p>
            <a:r>
              <a:rPr lang="de-CH" sz="1200" dirty="0"/>
              <a:t>Kauffrau/Kaufmann EFZ</a:t>
            </a:r>
          </a:p>
          <a:p>
            <a:r>
              <a:rPr lang="de-CH" sz="1200" dirty="0"/>
              <a:t>Branche «Öffentliche Verwaltung/Administration publique/Amministrazione pubblica»</a:t>
            </a:r>
            <a:endParaRPr lang="de-CH" sz="1200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  <a:p>
            <a:endParaRPr lang="de-CH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03445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Rückblick </a:t>
            </a:r>
            <a:r>
              <a:rPr lang="de-DE" dirty="0" err="1"/>
              <a:t>Kahoot</a:t>
            </a:r>
            <a:r>
              <a:rPr lang="de-DE" dirty="0"/>
              <a:t> üK3 Tag 1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3</a:t>
            </a:fld>
            <a:endParaRPr lang="de-CH" dirty="0"/>
          </a:p>
        </p:txBody>
      </p:sp>
      <p:pic>
        <p:nvPicPr>
          <p:cNvPr id="1030" name="Picture 6" descr="Kahoot! Quiz Games Spark Your Child's Natural Curiosity For, 58% OF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616" y="1624013"/>
            <a:ext cx="679147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608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Kreuzworträtsel</a:t>
            </a:r>
            <a:endParaRPr lang="de-CH" dirty="0">
              <a:solidFill>
                <a:srgbClr val="C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4</a:t>
            </a:fld>
            <a:endParaRPr lang="de-CH" dirty="0"/>
          </a:p>
        </p:txBody>
      </p:sp>
      <p:pic>
        <p:nvPicPr>
          <p:cNvPr id="3" name="Grafik 2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6025" y="1417638"/>
            <a:ext cx="4679950" cy="480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01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Spiel „Mein Schlüsselbund“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432242"/>
            <a:ext cx="6638528" cy="4525963"/>
          </a:xfrm>
        </p:spPr>
        <p:txBody>
          <a:bodyPr/>
          <a:lstStyle/>
          <a:p>
            <a:r>
              <a:rPr lang="de-DE" sz="2000" dirty="0"/>
              <a:t>Bildet 2er oder 3er Gruppen</a:t>
            </a:r>
          </a:p>
          <a:p>
            <a:r>
              <a:rPr lang="de-DE" sz="2000" dirty="0"/>
              <a:t>Jede Person legt seinen Schlüsselbund auf den Tisch und erzählt den anderen, was die einzelnen Anhänger etc. bedeuten.</a:t>
            </a:r>
          </a:p>
          <a:p>
            <a:r>
              <a:rPr lang="de-DE" sz="2000" dirty="0"/>
              <a:t>Falls sich daraus ein gutes Gespräch ergibt, dürft ihr dieses gerne weiterführen. Diese Spiel soll dazu dienen sich besser kennen zu lernen </a:t>
            </a:r>
            <a:r>
              <a:rPr lang="de-DE" sz="2000" dirty="0">
                <a:sym typeface="Wingdings" panose="05000000000000000000" pitchFamily="2" charset="2"/>
              </a:rPr>
              <a:t>.</a:t>
            </a: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b="1" dirty="0"/>
              <a:t>Organisation</a:t>
            </a:r>
            <a:r>
              <a:rPr lang="de-DE" sz="2000" dirty="0"/>
              <a:t>:</a:t>
            </a:r>
          </a:p>
          <a:p>
            <a:r>
              <a:rPr lang="de-DE" sz="2000" dirty="0"/>
              <a:t>5-10 Minuten pro Schlüsselbund</a:t>
            </a:r>
            <a:endParaRPr lang="de-CH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4F0A-37BA-4CE3-B1FD-DE57A7E2F2C6}" type="slidenum">
              <a:rPr lang="de-CH" smtClean="0"/>
              <a:pPr/>
              <a:t>5</a:t>
            </a:fld>
            <a:endParaRPr lang="de-CH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595" b="94243" l="3862" r="96138">
                        <a14:foregroundMark x1="88008" y1="91471" x2="96138" y2="94243"/>
                        <a14:foregroundMark x1="44919" y1="19403" x2="44919" y2="19403"/>
                        <a14:foregroundMark x1="79065" y1="31770" x2="81301" y2="31983"/>
                        <a14:foregroundMark x1="45935" y1="17271" x2="25813" y2="36887"/>
                        <a14:foregroundMark x1="24797" y1="24307" x2="25813" y2="46055"/>
                        <a14:foregroundMark x1="16870" y1="51173" x2="25813" y2="40725"/>
                        <a14:foregroundMark x1="25407" y1="41365" x2="23374" y2="27932"/>
                        <a14:foregroundMark x1="59553" y1="62473" x2="63415" y2="74840"/>
                        <a14:foregroundMark x1="76829" y1="55011" x2="70325" y2="62260"/>
                        <a14:foregroundMark x1="77439" y1="57783" x2="70935" y2="64179"/>
                        <a14:foregroundMark x1="76423" y1="33262" x2="84146" y2="42857"/>
                        <a14:foregroundMark x1="80691" y1="44563" x2="80691" y2="52452"/>
                        <a14:foregroundMark x1="73577" y1="27505" x2="81911" y2="37527"/>
                        <a14:foregroundMark x1="52642" y1="15991" x2="46341" y2="16418"/>
                        <a14:foregroundMark x1="45325" y1="17697" x2="54675" y2="13220"/>
                        <a14:foregroundMark x1="54268" y1="13646" x2="68496" y2="16205"/>
                        <a14:foregroundMark x1="68496" y1="16205" x2="79675" y2="30490"/>
                        <a14:foregroundMark x1="42480" y1="66525" x2="53252" y2="69083"/>
                        <a14:foregroundMark x1="15854" y1="51173" x2="24593" y2="39019"/>
                        <a14:foregroundMark x1="14024" y1="64606" x2="31707" y2="63539"/>
                        <a14:foregroundMark x1="12602" y1="65245" x2="23171" y2="69723"/>
                        <a14:foregroundMark x1="24390" y1="69936" x2="33943" y2="65032"/>
                        <a14:foregroundMark x1="58740" y1="75906" x2="66870" y2="767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04112" y="1653382"/>
            <a:ext cx="46863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49211"/>
      </p:ext>
    </p:extLst>
  </p:cSld>
  <p:clrMapOvr>
    <a:masterClrMapping/>
  </p:clrMapOvr>
</p:sld>
</file>

<file path=ppt/theme/theme1.xml><?xml version="1.0" encoding="utf-8"?>
<a:theme xmlns:a="http://schemas.openxmlformats.org/drawingml/2006/main" name="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24143C3B-A733-402C-99E6-E143C3BC9DBB}"/>
    </a:ext>
  </a:extLst>
</a:theme>
</file>

<file path=ppt/theme/theme2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3507D8A-4426-460C-B7DA-1078A512752F}"/>
    </a:ext>
  </a:extLst>
</a:theme>
</file>

<file path=ppt/theme/theme3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L_Einstieg_OVAP_BB_220906_neu.potx" id="{14E516C5-11B6-4041-AFF1-5A150A64D90D}" vid="{8145AC83-A5D0-4385-BCA0-052788F42C68}"/>
    </a:ext>
  </a:extLst>
</a:theme>
</file>

<file path=ppt/theme/theme4.xml><?xml version="1.0" encoding="utf-8"?>
<a:theme xmlns:a="http://schemas.openxmlformats.org/drawingml/2006/main" name="1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1CC9C774-081C-403C-86B6-8B39EBA28C55}" vid="{AED0A1CE-0CDD-44E1-8B00-D9349A8DA47A}"/>
    </a:ext>
  </a:extLst>
</a:theme>
</file>

<file path=ppt/theme/theme5.xml><?xml version="1.0" encoding="utf-8"?>
<a:theme xmlns:a="http://schemas.openxmlformats.org/drawingml/2006/main" name="2_Vorlage Präsentatio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2132F1D4-FD34-4208-89C4-D0AFF2BEBDA6}" vid="{6AE76271-4137-4FB1-9609-B7F54293FF9D}"/>
    </a:ext>
  </a:extLst>
</a:theme>
</file>

<file path=ppt/theme/theme6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VL_Einstieg_OVAP_BB_220906</Template>
  <TotalTime>0</TotalTime>
  <Words>223</Words>
  <Application>Microsoft Office PowerPoint</Application>
  <PresentationFormat>Breitbild</PresentationFormat>
  <Paragraphs>32</Paragraphs>
  <Slides>5</Slides>
  <Notes>4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5</vt:i4>
      </vt:variant>
      <vt:variant>
        <vt:lpstr>Folientitel</vt:lpstr>
      </vt:variant>
      <vt:variant>
        <vt:i4>5</vt:i4>
      </vt:variant>
    </vt:vector>
  </HeadingPairs>
  <TitlesOfParts>
    <vt:vector size="13" baseType="lpstr">
      <vt:lpstr>Arial</vt:lpstr>
      <vt:lpstr>Calibri</vt:lpstr>
      <vt:lpstr>Wingdings</vt:lpstr>
      <vt:lpstr>Vorlage Präsentation</vt:lpstr>
      <vt:lpstr>1_Benutzerdefiniertes Design</vt:lpstr>
      <vt:lpstr>Benutzerdefiniertes Design</vt:lpstr>
      <vt:lpstr>1_Vorlage Präsentation</vt:lpstr>
      <vt:lpstr>2_Vorlage Präsentation</vt:lpstr>
      <vt:lpstr>Übersicht (für üK-Leiter/in)</vt:lpstr>
      <vt:lpstr>Open Space üK3 Tag 1</vt:lpstr>
      <vt:lpstr>Rückblick Kahoot üK3 Tag 1</vt:lpstr>
      <vt:lpstr>Kreuzworträtsel</vt:lpstr>
      <vt:lpstr>Spiel „Mein Schlüsselbund“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des Präsenztags Einstieg</dc:title>
  <dc:creator>Christine Haener</dc:creator>
  <cp:lastModifiedBy>Jasmin Spuler | IPM</cp:lastModifiedBy>
  <cp:revision>97</cp:revision>
  <cp:lastPrinted>2023-03-24T10:05:17Z</cp:lastPrinted>
  <dcterms:created xsi:type="dcterms:W3CDTF">2022-09-21T08:39:18Z</dcterms:created>
  <dcterms:modified xsi:type="dcterms:W3CDTF">2024-09-25T13:36:06Z</dcterms:modified>
</cp:coreProperties>
</file>