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9318209" w14:textId="77777777" w:rsidR="00497839" w:rsidRPr="007F14C9" w:rsidRDefault="0018168A" w:rsidP="00DE6E9D">
      <w:pPr>
        <w:pStyle w:val="1pt"/>
        <w:sectPr w:rsidR="00497839" w:rsidRPr="007F14C9" w:rsidSect="00F64A6E">
          <w:headerReference w:type="default" r:id="rId15"/>
          <w:footerReference w:type="default" r:id="rId16"/>
          <w:type w:val="continuous"/>
          <w:pgSz w:w="11906" w:h="16838" w:code="9"/>
          <w:pgMar w:top="1758" w:right="1134" w:bottom="1134" w:left="1814" w:header="567" w:footer="454" w:gutter="0"/>
          <w:cols w:space="720"/>
          <w:docGrid w:linePitch="272"/>
        </w:sectPr>
      </w:pPr>
      <w:r w:rsidRPr="007F14C9">
        <w:rPr>
          <w:noProof/>
        </w:rPr>
        <mc:AlternateContent>
          <mc:Choice Requires="wps">
            <w:drawing>
              <wp:anchor distT="0" distB="0" distL="114300" distR="114300" simplePos="0" relativeHeight="251640832" behindDoc="1" locked="1" layoutInCell="1" allowOverlap="1" wp14:anchorId="17816489" wp14:editId="59FAA0ED">
                <wp:simplePos x="0" y="0"/>
                <wp:positionH relativeFrom="margin">
                  <wp:posOffset>0</wp:posOffset>
                </wp:positionH>
                <wp:positionV relativeFrom="page">
                  <wp:posOffset>10268585</wp:posOffset>
                </wp:positionV>
                <wp:extent cx="3600" cy="3600"/>
                <wp:effectExtent l="0" t="0" r="0" b="0"/>
                <wp:wrapNone/>
                <wp:docPr id="7" name="Textfeld 7"/>
                <wp:cNvGraphicFramePr/>
                <a:graphic xmlns:a="http://schemas.openxmlformats.org/drawingml/2006/main">
                  <a:graphicData uri="http://schemas.microsoft.com/office/word/2010/wordprocessingShape">
                    <wps:wsp>
                      <wps:cNvSpPr txBox="1"/>
                      <wps:spPr>
                        <a:xfrm>
                          <a:off x="0" y="0"/>
                          <a:ext cx="3600" cy="3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01F78BC1" w14:textId="77777777" w:rsidR="0018168A" w:rsidRDefault="0018168A" w:rsidP="0018168A">
                            <w:pPr>
                              <w:pStyle w:val="Fuzeile"/>
                              <w:rPr>
                                <w:sz w:val="2"/>
                                <w:szCs w:val="2"/>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7816489" id="_x0000_t202" coordsize="21600,21600" o:spt="202" path="m,l,21600r21600,l21600,xe">
                <v:stroke joinstyle="miter"/>
                <v:path gradientshapeok="t" o:connecttype="rect"/>
              </v:shapetype>
              <v:shape id="Textfeld 7" o:spid="_x0000_s1026" type="#_x0000_t202" style="position:absolute;margin-left:0;margin-top:808.55pt;width:.3pt;height:.3pt;z-index:-251675648;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OcDCVgIAACgFAAAOAAAAZHJzL2Uyb0RvYy54bWysVE1v2zAMvQ/YfxB0X+22WDEEcYqsRYcB&#10;RVssHXpWZKkxJosaxcTOfv0o2U6KbpcOu8g0v0Q+Pmp+2bdO7AzGBnwlT09KKYzXUDf+uZLfH28+&#10;fJIikvK1cuBNJfcmysvF+3fzLszMGWzA1QYFJ/Fx1oVKbojCrCii3phWxRMIxrPRAraK+BefixpV&#10;x9lbV5yV5UXRAdYBQZsYWXs9GOUi57fWaLq3NhoSrpJcG+UT87lOZ7GYq9kzqrBp9FiG+ocqWtV4&#10;vvSQ6lqRElts/kjVNhohgqUTDW0B1jba5B64m9PyVTerjQom98LgxHCAKf6/tPputwoPKKj/DD0P&#10;MAHShTiLrEz99Bbb9OVKBdsZwv0BNtOT0Kw8vyhZr9mQJc5QHAMDRvpioBVJqCTyRDJQancbaXCd&#10;XNI9Hm4a5/JUnBddJS/OP5Y54GDh5M4nX5PnO6Y5Fp0l2juTfJz/Zqxo6lx7UmRmmSuHYqeYE0pr&#10;4ym3nfOyd/KyXMRbAkf/Y1VvCR76mG4GT4fgtvGAuftXZdc/ppLt4M+Yv+g7idSv+3GYa6j3PGOE&#10;gf4x6JuGp3GrIj0oZL7z+HiH6Z4P64BRh1GSYgP462/65M80ZKsUHe9PJePPrUIjhfvqmaBp2SYB&#10;J2E9CX7bXgHDf8qvQ9BZ5AAkN4kWoX3i1V6mW9ikvOa7KkmTeEXDFvPToM1ymZ14pYKiW78KOqVO&#10;00jceuyfFIaRgMSsvYNps9TsFQ8H3xTpYbklsE0maQJ0QHEEmtcx03x8OtK+v/zPXscHbvEbAAD/&#10;/wMAUEsDBBQABgAIAAAAIQCdaZ0K2gAAAAcBAAAPAAAAZHJzL2Rvd25yZXYueG1sTI87T8QwEIR7&#10;JP6DtUh0nBOKHApxTohHx/PgpKNz4iWJsNeRvcmFf48RBZSzs5r5ptoszooZQxw8KchXGQik1puB&#10;OgVvr3dnFyAiazLaekIFXxhhUx8fVbo0/kAvOG+5EymEYqkV9MxjKWVse3Q6rvyIlLwPH5zmJEMn&#10;TdCHFO6sPM+yQjo9UGro9YjXPbaf28kpsPsY7puM3+eb7oGfn+S0u80flTo9Wa4uQTAu/PcMP/gJ&#10;HerE1PiJTBRWQRrC6Vrk6xxE8gsQza9eg6wr+Z+//gYAAP//AwBQSwECLQAUAAYACAAAACEAtoM4&#10;kv4AAADhAQAAEwAAAAAAAAAAAAAAAAAAAAAAW0NvbnRlbnRfVHlwZXNdLnhtbFBLAQItABQABgAI&#10;AAAAIQA4/SH/1gAAAJQBAAALAAAAAAAAAAAAAAAAAC8BAABfcmVscy8ucmVsc1BLAQItABQABgAI&#10;AAAAIQBnOcDCVgIAACgFAAAOAAAAAAAAAAAAAAAAAC4CAABkcnMvZTJvRG9jLnhtbFBLAQItABQA&#10;BgAIAAAAIQCdaZ0K2gAAAAcBAAAPAAAAAAAAAAAAAAAAALAEAABkcnMvZG93bnJldi54bWxQSwUG&#10;AAAAAAQABADzAAAAtwUAAAAA&#10;" filled="f" stroked="f" strokeweight=".5pt">
                <v:textbox inset="0,0,0,0">
                  <w:txbxContent>
                    <w:p w14:paraId="01F78BC1" w14:textId="77777777" w:rsidR="0018168A" w:rsidRDefault="0018168A" w:rsidP="0018168A">
                      <w:pPr>
                        <w:pStyle w:val="Fuzeile"/>
                        <w:rPr>
                          <w:sz w:val="2"/>
                          <w:szCs w:val="2"/>
                        </w:rPr>
                      </w:pPr>
                    </w:p>
                  </w:txbxContent>
                </v:textbox>
                <w10:wrap anchorx="margin" anchory="page"/>
                <w10:anchorlock/>
              </v:shape>
            </w:pict>
          </mc:Fallback>
        </mc:AlternateContent>
      </w:r>
    </w:p>
    <w:p w14:paraId="1B565DC0" w14:textId="77777777" w:rsidR="00DE6E9D" w:rsidRPr="00AC1FC8" w:rsidRDefault="00DE6E9D" w:rsidP="00AC1FC8">
      <w:pPr>
        <w:pStyle w:val="1pt"/>
      </w:pPr>
    </w:p>
    <w:sdt>
      <w:sdtPr>
        <w:rPr>
          <w:noProof/>
          <w:highlight w:val="white"/>
        </w:rPr>
        <w:alias w:val="Body Absenderblock Bericht"/>
        <w:tag w:val="officeatworkDocumentPart:U2FsdGVkX1+E1LVBxZnRM8oQlm6oidIAlQqhKjxv0AZQ2uqBWbZHzBASYr2ayVmaN9o3HR8YOlWy70LTl2xkcudqm9lvPMSQsmWmmaH4mEkKY5FFwYW3GYYMCt6hxocURWi7uNc0vsGWuZ7N79hVdG+s4O/C2+hdOBAvHiMDCVqx5ns1Zx620DsV2eOHMxtu/u1ex81JFvZC4+6RSlz4n+EOeFCP2qgHL2InFU50Ypq3pNJFPucpsQwHrZxRw8c0d4lxh9Voa4IhjKUMxAb5Sm2a0bls9vNsWA5C6tBLeZAFrkFf+aId/zgBhbeN+CRArEhmaSZRMyavOO5cL59+8pIdh92JNkIydjQW2psSKum3WiQyFzaFjArDeZm4XokSV7yK35OX78tN0ecGFpGx++Gr2pFWHgYACiL71LZjxpNHld75Tu9dVLC+l1lwJvWcA5owaGxJ6GjzxoPPOMDMWwOvhgFy6qnWrani3A4eHa6ZyEP+VJQPF324C9z5MXEPrEsKxZnG8k2n3IqDKElqkRPc1QLcj+I186QLRcZJ+2bzOoj37x9LglR7iwGnchg7QTG0QqzkVKiSymD21+5S+1diLmBUatkeRldJvqAtfV8UX/5kTmWpKTgmeKAJaTC67Nx9aq1TrmYbaLKUwkv64LrgQ+nt5P0MgcMyBp+GbDupkH9qwQV2fFEZJE4Cmjn/Q7Hzppqzw1zxQtYMYHff5wsMhgYBVYGbahWv/8LdjvWGWJwTiJBpAE3kqU/PNiFE+2Fpg/PvNb1nMtDLWQ9hR+4AJamPJqGIdAJMGnl4jmKXwn/HmBe7rZwPJoeEqdr0"/>
        <w:id w:val="437178820"/>
        <w:placeholder>
          <w:docPart w:val="F094FE47EB9D4B3FB0895A706B957F45"/>
        </w:placeholder>
        <w15:appearance w15:val="hidden"/>
      </w:sdtPr>
      <w:sdtEndPr/>
      <w:sdtContent>
        <w:p w14:paraId="5B57575B" w14:textId="77777777" w:rsidR="003B0D22" w:rsidRDefault="003B0D22" w:rsidP="00483450">
          <w:pPr>
            <w:pStyle w:val="1pt"/>
            <w:rPr>
              <w:noProof/>
              <w:highlight w:val="white"/>
            </w:rPr>
          </w:pPr>
        </w:p>
        <w:tbl>
          <w:tblPr>
            <w:tblStyle w:val="Template"/>
            <w:tblW w:w="8959" w:type="dxa"/>
            <w:tblLayout w:type="fixed"/>
            <w:tblLook w:val="04A0" w:firstRow="1" w:lastRow="0" w:firstColumn="1" w:lastColumn="0" w:noHBand="0" w:noVBand="1"/>
          </w:tblPr>
          <w:tblGrid>
            <w:gridCol w:w="5557"/>
            <w:gridCol w:w="3402"/>
          </w:tblGrid>
          <w:tr w:rsidR="003B0D22" w:rsidRPr="000B6609" w14:paraId="7FDE500E" w14:textId="77777777" w:rsidTr="00FA0ED6">
            <w:trPr>
              <w:trHeight w:val="1523"/>
            </w:trPr>
            <w:tc>
              <w:tcPr>
                <w:tcW w:w="5557" w:type="dxa"/>
                <w:tcMar>
                  <w:right w:w="1134" w:type="dxa"/>
                </w:tcMar>
              </w:tcPr>
              <w:p w14:paraId="3A7D2FEA" w14:textId="4490C53E" w:rsidR="003B0D22" w:rsidRPr="000B6609" w:rsidRDefault="003B0D22" w:rsidP="00CC644A">
                <w:pPr>
                  <w:pStyle w:val="1pt"/>
                </w:pPr>
              </w:p>
            </w:tc>
            <w:tc>
              <w:tcPr>
                <w:tcW w:w="3402" w:type="dxa"/>
              </w:tcPr>
              <w:p w14:paraId="6FA3F441" w14:textId="77777777" w:rsidR="003B0D22" w:rsidRPr="000B6609" w:rsidRDefault="003B0D22" w:rsidP="009701AA"/>
            </w:tc>
          </w:tr>
        </w:tbl>
        <w:p w14:paraId="0EB21F67" w14:textId="77777777" w:rsidR="00483450" w:rsidRDefault="00E770C1" w:rsidP="00483450">
          <w:pPr>
            <w:pStyle w:val="1pt"/>
            <w:rPr>
              <w:noProof/>
              <w:highlight w:val="white"/>
            </w:rPr>
          </w:pPr>
        </w:p>
      </w:sdtContent>
    </w:sdt>
    <w:sdt>
      <w:sdtPr>
        <w:rPr>
          <w:b/>
        </w:rPr>
        <w:alias w:val="Body Dokument Block Bericht"/>
        <w:tag w:val="officeatworkDocumentPart:U2FsdGVkX1++lK04uBc9CQmpk1DjPLEXQuLXd8OGtDbxZRVbUbaWlHC46D0n0mrZDkEARXW61BhsShHJMx1KaqzY19+HuhTxOsEDCeJXJn7J4YS8BnAa1pVIRM79WcVu6UsmuhmB4bHkWtUlHR6EQFj9WG1uCQ2eF3nvGk56b35Cb1RxNdXXWapHQ48vyVRs5Sc/J0UhmqNFwcwdWH2diZurNHP/ZuDrHIpZWZXHCCAsK9VI8ud+bKVQ63qkMOdsHAt68sJM2gILPzB49E7lLe9tOAI2HRaxhP+hwxOdfMgmm8aE41lJssnFVntJm0QRvFZG12upds06AweAEzkUezUJDg63HUcOAb+Aw8sYQ3Njbm7nRZ14XFGearvEWSI5tVdHxLVxhG+I0FL/WYtUD/5oz8s7SX0XG7cGIrUDsNTGsFG7V7L0A036yZixN4pMpxCwtmG5G9C3O9SIOkLXwex+vpftHWve8cq7Tf7arsIg2eVqWSrQPKrbRrngL9R/2A6O8zhbua9e4A/QLY807kCSVqbX/pMFcArNIZeO7go/sDLyHa7RK3Lqfg0oDPv1uLA5L4wKRQO5/AoSuAGLpz1HolTetnEcN5s+tuUJY0LC2M/IzCGTtVMSGvha5f2H/tEUYrbufrtWxj+oCB4ME0QxqTl+HR2NwnNSJYN5RfwWxS1EhjEvN0c0JS7QmXBQ8NwRZDNbWDkMHL1B9OHeEQF3MPWDNYEzPjEk6sePdcY7LkfsU5o4+zgif7gVDpbcth/oUD2OY19fbi1k8akE3oQMp/I9y0Qep2rx1/NcP90qd26SLj+it11oPpL8zrxE"/>
        <w:id w:val="-1907831536"/>
        <w:placeholder>
          <w:docPart w:val="F094FE47EB9D4B3FB0895A706B957F45"/>
        </w:placeholder>
        <w15:appearance w15:val="hidden"/>
      </w:sdtPr>
      <w:sdtEndPr>
        <w:rPr>
          <w:b w:val="0"/>
        </w:rPr>
      </w:sdtEndPr>
      <w:sdtContent>
        <w:p w14:paraId="626B5EB3" w14:textId="77777777" w:rsidR="003B0D22" w:rsidRDefault="003B0D22" w:rsidP="00B0509E">
          <w:pPr>
            <w:pStyle w:val="1pt"/>
          </w:pPr>
        </w:p>
        <w:sdt>
          <w:sdtPr>
            <w:rPr>
              <w:b w:val="0"/>
              <w:caps w:val="0"/>
              <w:sz w:val="2"/>
            </w:rPr>
            <w:alias w:val="Dokumentblock (gesperrt)"/>
            <w:tag w:val="officeatworkDocumentPart:U2FsdGVkX1/o25rc2NuCq/3F5QdCTUFQ2Z3VTrOzxJEMwp1Prb36FFa+wrmrUj7S7tW30QQ8YvsV8gzcNgOMVskaJSoPa3bzRN+9G0bolZtMtsq6H8cj1Bdjs7UxR77mGGBoHQDao3Etk8BYjhwwNtZYv+Eoj+KnvP4E6K7XXpQtxCwU3gz8R7cdnplO68XoWko4JvBpkfc6orrOVPkaBChpWVIOEEzDfJJ8QvtomOim+hVwiGWvg7vsKHuP5fvG5icpvGk5kchhGNAPepvZFm9rQh1wgLdTJKOcTVJFTnTBgsvU/6KKagCNHPyGrGjmEz3AIkRC3VpyQVCkQK9DJ7KhnFqkdvZZYZz0oT/ErMg2mld0vn1xQuQLYiyqaUyDNCI50SpVLIiyvcEaVvdrsXp6wsBfxrSVmlrdqyF2v5XiBQZasNrgRg3QUUe4QUPBMsnPe0vne+M1nHn4hmWbRszYlVZUcnzzOvi3LaJDPBNwkRQR94DB1yMj3mYrHiGsjd88/OnBHGx5qE/T/u4WsRgVK8CJ1Lq0HNCeGjbpb9zO57vxniR6ryBvSUVRD0ylywcmx+BQlrcrUi05HCNXfrJAqQnXAG2yLf4ZgTBz09W8NCELn54hoBB5i9SHhIc5zM8+NNt0hcCY1PnVvyvumceDDQFpEUBgda8Heua4YG4WQJpoaThe2hpQhiSqR3XY5X8XHSxtdmEe4SRKPCBgb0tViWaLMSgro18Xjrzk+D8FqElgj4mrqbiHFhic+eoRKrJ6O99nWltMZ/+jduD88rT5AtVEfoyAA+KFthTD3rKHf2gDXvZ/DZ3GDaVk1mcb7pVe4qkdVnhd2EXQ+/7i0X0fW7mB/KrF3gn2eHAu6Yd7JugiOvN+wUgJdiYG/KsPwGKBXzGzWaEYUNrBaolu4dRMgRiLzq6IiKNdrv1a/ZFbe9rC6f3e5uf5C7U2lPYPn1OOZwZ+MsKSTN45vag/c7wF3xKitjnhHtgZt9vjVhJCrjQqZUkgK+STsfOIq25cln9m0BJBaWYVRXm6XsGyzyu5dS+ZvFVG+CGX+e2+hMr436N9h8PziSqQw1F+7RouDFiRp8J2EkJ24zUH8eIJqqmGunCZhLlql/Ug9tu6+Jx+dOSHUgqcSdv+9IBF8f0LSNZAe0ZU676xtNmUbUsOPx+x22W8oyPOSFNbSpEefnIwDy6nG4m3zuF5XYytUi7WVwfepOyQNzP3hW69C1dshznhQwCV3V3mbSrj5pLJ2C4wYxOM2fxW/nvMmV5MVszWYmfa4Dc1zpMhD6RyzhhGExfE2DvqRXtP1QBbUYMm6mdMHHbZF3CdULPQB64MyckBxRB8SotCDNKXXfvsJZSAC55t3tBUJbCp1YGYWtnzFm1Ai7ZGkSMn7I0mhqeAQ7s27rqy+87MagC++zjmkPqg5N90aOOQcah5yZcVTbH9wlWaHzhjwKPnbufzc8UFPWuwScN4OYRk1c3DBGm+UuvqntOZ5DeK7JYeeZaqWxMUN1DBgaFGrs0djHouC5jgI5fpWYOjH9LUnUSog8vbuKHoezPqTH0yYRf4j4KfZb4dRou5wa2lw4bks7PUp0yPp4lWLUq0995peqBNGpJ5GZPxaCk7iUQiAdgZprrHpzJdp/kjxCIewNCUiaYuD4khJPy0VBQlIUWf/JN/PO9SMEl64uYShg2Ok6HLTwdBEPn9RmOkPQ/2pxvDiG2AzZAocIrcNeF5w2Ql6G2/nVJOCIHASI0iNJKZWllyTUOE//Ux35F6WIWuroZ79mqk6M+UhhZHxt1nrG2rpQrNlvbtvZN1YrYhB2TWkRYGICGJ+riUxs3XgkFsKLixpFmEhWZVXG8h3cUQ0qVzq+RaLzsvCv3ZTiMlT+6U3SzhcjDuWigYhs56PMu+W6qs1XDwghVARWaOGxkwnoTkQ1/3Z35LgOBVVXBO+ignGWahLwDnUXO98bbS2NSaNAd8tuiLpMxdPU0hV4+jZm6/rdUkQ+vuOBcgkgMeU3ao2jZIsohULa2xw2EXCMeVzpRr9m0dkmpKWJUed5WFXpXv58BQP5NBd2DOPm3FdUOOkdaiR3G+yoY6gQDhRnG7ly+JysI+8WEU9GkJab5f90o8CjYHu6YjAX02mYI9TzhhEa+quPJq9RHz7Ze5PuLUUkvYDVpg0+obUZn/"/>
            <w:id w:val="-272638821"/>
            <w:lock w:val="sdtContentLocked"/>
            <w:placeholder>
              <w:docPart w:val="5673CD979F604496991B23467B3071CC"/>
            </w:placeholder>
          </w:sdtPr>
          <w:sdtEndPr/>
          <w:sdtContent>
            <w:p w14:paraId="15003EE2" w14:textId="77777777" w:rsidR="000B3F93" w:rsidRDefault="000B3F93" w:rsidP="00D65BC9">
              <w:pPr>
                <w:pStyle w:val="bodydocumenttype"/>
                <w:spacing w:after="60"/>
                <w:divId w:val="596016622"/>
                <w:rPr>
                  <w:sz w:val="24"/>
                </w:rPr>
              </w:pPr>
              <w:r>
                <w:t>Vereinbarung über die Datenbearbeitung im Auftrag</w:t>
              </w:r>
            </w:p>
            <w:p w14:paraId="45791C26" w14:textId="77777777" w:rsidR="000B3F93" w:rsidRPr="000B3F93" w:rsidRDefault="000B3F93">
              <w:pPr>
                <w:pStyle w:val="bodysubject"/>
                <w:divId w:val="596016622"/>
                <w:rPr>
                  <w:b w:val="0"/>
                  <w:bCs/>
                </w:rPr>
              </w:pPr>
              <w:r w:rsidRPr="000B3F93">
                <w:rPr>
                  <w:b w:val="0"/>
                  <w:bCs/>
                </w:rPr>
                <w:t>(nachfolgend: Vereinbarung)</w:t>
              </w:r>
            </w:p>
            <w:p w14:paraId="5AD0DE3B" w14:textId="5239B28C" w:rsidR="00483450" w:rsidRDefault="000B3F93" w:rsidP="6FFCC6A5">
              <w:pPr>
                <w:pStyle w:val="1pt"/>
                <w:rPr>
                  <w:noProof/>
                </w:rPr>
              </w:pPr>
              <w:r>
                <w:t>​</w:t>
              </w:r>
            </w:p>
          </w:sdtContent>
        </w:sdt>
      </w:sdtContent>
    </w:sdt>
    <w:p w14:paraId="19EA5EFE" w14:textId="77777777" w:rsidR="00EA24CC" w:rsidRDefault="00EA24CC" w:rsidP="00177951">
      <w:pPr>
        <w:pStyle w:val="Trenner"/>
        <w:spacing w:line="240" w:lineRule="auto"/>
        <w:rPr>
          <w:noProof/>
          <w:sz w:val="2"/>
          <w:szCs w:val="2"/>
          <w:highlight w:val="white"/>
        </w:rPr>
      </w:pPr>
    </w:p>
    <w:p w14:paraId="44829AAB" w14:textId="77777777" w:rsidR="002B04C3" w:rsidRDefault="002B04C3" w:rsidP="002B04C3">
      <w:pPr>
        <w:pStyle w:val="Lauftext"/>
        <w:rPr>
          <w:highlight w:val="white"/>
        </w:rPr>
      </w:pPr>
    </w:p>
    <w:p w14:paraId="35BF1084" w14:textId="43E50877" w:rsidR="005C55D6" w:rsidRDefault="002B04C3" w:rsidP="002B04C3">
      <w:pPr>
        <w:pStyle w:val="Lauftext"/>
        <w:rPr>
          <w:highlight w:val="white"/>
        </w:rPr>
      </w:pPr>
      <w:r>
        <w:rPr>
          <w:highlight w:val="white"/>
        </w:rPr>
        <w:t>zwischen</w:t>
      </w:r>
    </w:p>
    <w:p w14:paraId="7F5390C0" w14:textId="77777777" w:rsidR="002B04C3" w:rsidRDefault="002B04C3" w:rsidP="002B04C3">
      <w:pPr>
        <w:pStyle w:val="Lauftext"/>
        <w:rPr>
          <w:highlight w:val="white"/>
        </w:rPr>
      </w:pPr>
    </w:p>
    <w:sdt>
      <w:sdtPr>
        <w:rPr>
          <w:highlight w:val="white"/>
        </w:rPr>
        <w:id w:val="-1024403899"/>
        <w:placeholder>
          <w:docPart w:val="B4DF8A7691AA4B4696D0AA2D56B64412"/>
        </w:placeholder>
        <w:showingPlcHdr/>
      </w:sdtPr>
      <w:sdtEndPr/>
      <w:sdtContent>
        <w:p w14:paraId="4BF91A55" w14:textId="061A9FD8" w:rsidR="002B04C3" w:rsidRDefault="00E770C1" w:rsidP="002B04C3">
          <w:pPr>
            <w:pStyle w:val="Lauftext"/>
            <w:spacing w:after="0"/>
            <w:rPr>
              <w:highlight w:val="white"/>
            </w:rPr>
          </w:pPr>
          <w:r>
            <w:rPr>
              <w:rStyle w:val="Platzhaltertext"/>
            </w:rPr>
            <w:t>Gemeinde / öffentliches Organ / Auftraggeber</w:t>
          </w:r>
        </w:p>
      </w:sdtContent>
    </w:sdt>
    <w:sdt>
      <w:sdtPr>
        <w:rPr>
          <w:highlight w:val="white"/>
        </w:rPr>
        <w:id w:val="100616433"/>
        <w:placeholder>
          <w:docPart w:val="4A000722641F4946B4054C02377BF5DF"/>
        </w:placeholder>
        <w:showingPlcHdr/>
      </w:sdtPr>
      <w:sdtEndPr/>
      <w:sdtContent>
        <w:p w14:paraId="5216BA2E" w14:textId="740FB1F8" w:rsidR="002B04C3" w:rsidRDefault="002B04C3" w:rsidP="002B04C3">
          <w:pPr>
            <w:pStyle w:val="Lauftext"/>
            <w:spacing w:after="0"/>
            <w:rPr>
              <w:highlight w:val="white"/>
            </w:rPr>
          </w:pPr>
          <w:r>
            <w:rPr>
              <w:rStyle w:val="Platzhaltertext"/>
            </w:rPr>
            <w:t>Adresse</w:t>
          </w:r>
        </w:p>
      </w:sdtContent>
    </w:sdt>
    <w:sdt>
      <w:sdtPr>
        <w:rPr>
          <w:highlight w:val="white"/>
        </w:rPr>
        <w:id w:val="2033300900"/>
        <w:placeholder>
          <w:docPart w:val="48117550074E413A9E233228DF7F7F8B"/>
        </w:placeholder>
        <w:showingPlcHdr/>
      </w:sdtPr>
      <w:sdtEndPr/>
      <w:sdtContent>
        <w:p w14:paraId="1788A7FD" w14:textId="55CD45CD" w:rsidR="002B04C3" w:rsidRDefault="002B04C3" w:rsidP="002B04C3">
          <w:pPr>
            <w:pStyle w:val="Lauftext"/>
            <w:rPr>
              <w:highlight w:val="white"/>
            </w:rPr>
          </w:pPr>
          <w:r>
            <w:rPr>
              <w:rStyle w:val="Platzhaltertext"/>
            </w:rPr>
            <w:t>PLZ, Ort</w:t>
          </w:r>
        </w:p>
      </w:sdtContent>
    </w:sdt>
    <w:p w14:paraId="4950BCD0" w14:textId="075B8A15" w:rsidR="002B04C3" w:rsidRDefault="002B04C3" w:rsidP="002B04C3">
      <w:pPr>
        <w:pStyle w:val="Lauftext"/>
        <w:rPr>
          <w:highlight w:val="white"/>
        </w:rPr>
      </w:pPr>
      <w:r>
        <w:rPr>
          <w:highlight w:val="white"/>
        </w:rPr>
        <w:t xml:space="preserve">vertreten durch </w:t>
      </w:r>
      <w:sdt>
        <w:sdtPr>
          <w:rPr>
            <w:highlight w:val="white"/>
          </w:rPr>
          <w:id w:val="-1805924736"/>
          <w:placeholder>
            <w:docPart w:val="7F032C43621F4B03ABA8072DE82969DE"/>
          </w:placeholder>
          <w:showingPlcHdr/>
        </w:sdtPr>
        <w:sdtEndPr/>
        <w:sdtContent>
          <w:r>
            <w:rPr>
              <w:rStyle w:val="Platzhaltertext"/>
            </w:rPr>
            <w:t>Vorname, Name, Funktio</w:t>
          </w:r>
          <w:r w:rsidRPr="00EF5A94">
            <w:rPr>
              <w:rStyle w:val="Platzhaltertext"/>
            </w:rPr>
            <w:t>n</w:t>
          </w:r>
        </w:sdtContent>
      </w:sdt>
    </w:p>
    <w:p w14:paraId="7415B66C" w14:textId="77777777" w:rsidR="002B04C3" w:rsidRDefault="002B04C3" w:rsidP="002B04C3">
      <w:pPr>
        <w:pStyle w:val="Lauftext"/>
        <w:rPr>
          <w:highlight w:val="white"/>
        </w:rPr>
      </w:pPr>
    </w:p>
    <w:p w14:paraId="1DC6D598" w14:textId="555CD545" w:rsidR="002B04C3" w:rsidRDefault="002B04C3" w:rsidP="002B04C3">
      <w:pPr>
        <w:pStyle w:val="Lauftext"/>
        <w:tabs>
          <w:tab w:val="left" w:pos="5103"/>
        </w:tabs>
        <w:rPr>
          <w:highlight w:val="white"/>
        </w:rPr>
      </w:pPr>
      <w:r>
        <w:rPr>
          <w:highlight w:val="white"/>
        </w:rPr>
        <w:tab/>
        <w:t xml:space="preserve">nachfolgend: </w:t>
      </w:r>
      <w:r w:rsidRPr="002B04C3">
        <w:rPr>
          <w:b/>
          <w:highlight w:val="white"/>
        </w:rPr>
        <w:t>Verantwortlicher</w:t>
      </w:r>
    </w:p>
    <w:p w14:paraId="759BC183" w14:textId="77777777" w:rsidR="002B04C3" w:rsidRDefault="002B04C3" w:rsidP="002B04C3">
      <w:pPr>
        <w:pStyle w:val="Lauftext"/>
        <w:rPr>
          <w:highlight w:val="white"/>
        </w:rPr>
      </w:pPr>
    </w:p>
    <w:p w14:paraId="16E0FB37" w14:textId="1EBD70CD" w:rsidR="002B04C3" w:rsidRDefault="002B04C3" w:rsidP="002B04C3">
      <w:pPr>
        <w:pStyle w:val="Lauftext"/>
        <w:rPr>
          <w:highlight w:val="white"/>
        </w:rPr>
      </w:pPr>
      <w:r>
        <w:rPr>
          <w:highlight w:val="white"/>
        </w:rPr>
        <w:t>und</w:t>
      </w:r>
    </w:p>
    <w:p w14:paraId="0B1DF5B2" w14:textId="77777777" w:rsidR="002B04C3" w:rsidRDefault="002B04C3" w:rsidP="002B04C3">
      <w:pPr>
        <w:pStyle w:val="Lauftext"/>
        <w:rPr>
          <w:highlight w:val="white"/>
        </w:rPr>
      </w:pPr>
    </w:p>
    <w:sdt>
      <w:sdtPr>
        <w:rPr>
          <w:highlight w:val="white"/>
        </w:rPr>
        <w:id w:val="-1950078462"/>
        <w:placeholder>
          <w:docPart w:val="235EC58847014090B5BB593CE731ED7F"/>
        </w:placeholder>
        <w:showingPlcHdr/>
      </w:sdtPr>
      <w:sdtEndPr/>
      <w:sdtContent>
        <w:p w14:paraId="47874EC2" w14:textId="5FC9F40B" w:rsidR="002B04C3" w:rsidRDefault="002B04C3" w:rsidP="002B04C3">
          <w:pPr>
            <w:pStyle w:val="Lauftext"/>
            <w:spacing w:after="0"/>
            <w:rPr>
              <w:highlight w:val="white"/>
            </w:rPr>
          </w:pPr>
          <w:r>
            <w:rPr>
              <w:rStyle w:val="Platzhaltertext"/>
            </w:rPr>
            <w:t>Firmenname des Auftrag</w:t>
          </w:r>
          <w:r w:rsidR="00891935">
            <w:rPr>
              <w:rStyle w:val="Platzhaltertext"/>
            </w:rPr>
            <w:t>sbearbeiters</w:t>
          </w:r>
        </w:p>
      </w:sdtContent>
    </w:sdt>
    <w:sdt>
      <w:sdtPr>
        <w:rPr>
          <w:highlight w:val="white"/>
        </w:rPr>
        <w:id w:val="-1748575102"/>
        <w:placeholder>
          <w:docPart w:val="D62768DE3AD64145B0FDB2ACEB0E39A9"/>
        </w:placeholder>
        <w:showingPlcHdr/>
      </w:sdtPr>
      <w:sdtEndPr/>
      <w:sdtContent>
        <w:p w14:paraId="7322441A" w14:textId="7114AF09" w:rsidR="002B04C3" w:rsidRDefault="002B04C3" w:rsidP="002B04C3">
          <w:pPr>
            <w:pStyle w:val="Lauftext"/>
            <w:spacing w:after="0"/>
            <w:rPr>
              <w:highlight w:val="white"/>
            </w:rPr>
          </w:pPr>
          <w:r>
            <w:rPr>
              <w:rStyle w:val="Platzhaltertext"/>
            </w:rPr>
            <w:t>Adresse</w:t>
          </w:r>
        </w:p>
      </w:sdtContent>
    </w:sdt>
    <w:sdt>
      <w:sdtPr>
        <w:rPr>
          <w:highlight w:val="white"/>
        </w:rPr>
        <w:id w:val="738675779"/>
        <w:placeholder>
          <w:docPart w:val="34C7004521F14719826C5C15ED24DC3D"/>
        </w:placeholder>
        <w:showingPlcHdr/>
      </w:sdtPr>
      <w:sdtEndPr/>
      <w:sdtContent>
        <w:p w14:paraId="7A6527C3" w14:textId="77777777" w:rsidR="002B04C3" w:rsidRDefault="002B04C3" w:rsidP="002B04C3">
          <w:pPr>
            <w:pStyle w:val="Lauftext"/>
            <w:rPr>
              <w:highlight w:val="white"/>
            </w:rPr>
          </w:pPr>
          <w:r>
            <w:rPr>
              <w:rStyle w:val="Platzhaltertext"/>
            </w:rPr>
            <w:t>PLZ, Ort</w:t>
          </w:r>
        </w:p>
      </w:sdtContent>
    </w:sdt>
    <w:p w14:paraId="489B9459" w14:textId="77777777" w:rsidR="002B04C3" w:rsidRDefault="002B04C3" w:rsidP="002B04C3">
      <w:pPr>
        <w:pStyle w:val="Lauftext"/>
        <w:rPr>
          <w:highlight w:val="white"/>
        </w:rPr>
      </w:pPr>
      <w:r>
        <w:rPr>
          <w:highlight w:val="white"/>
        </w:rPr>
        <w:t xml:space="preserve">vertreten durch </w:t>
      </w:r>
      <w:sdt>
        <w:sdtPr>
          <w:rPr>
            <w:highlight w:val="white"/>
          </w:rPr>
          <w:id w:val="-1609733941"/>
          <w:placeholder>
            <w:docPart w:val="634C40FBA1734FEBBF2ADB55A5573418"/>
          </w:placeholder>
          <w:showingPlcHdr/>
        </w:sdtPr>
        <w:sdtEndPr/>
        <w:sdtContent>
          <w:r>
            <w:rPr>
              <w:rStyle w:val="Platzhaltertext"/>
            </w:rPr>
            <w:t>Vorname, Name, Funktio</w:t>
          </w:r>
          <w:r w:rsidRPr="00EF5A94">
            <w:rPr>
              <w:rStyle w:val="Platzhaltertext"/>
            </w:rPr>
            <w:t>n</w:t>
          </w:r>
        </w:sdtContent>
      </w:sdt>
    </w:p>
    <w:p w14:paraId="35A5E688" w14:textId="77777777" w:rsidR="002B04C3" w:rsidRDefault="002B04C3" w:rsidP="002B04C3">
      <w:pPr>
        <w:pStyle w:val="Lauftext"/>
        <w:rPr>
          <w:highlight w:val="white"/>
        </w:rPr>
      </w:pPr>
    </w:p>
    <w:p w14:paraId="33D31ABB" w14:textId="0EE366B8" w:rsidR="002B04C3" w:rsidRDefault="002B04C3" w:rsidP="002B04C3">
      <w:pPr>
        <w:pStyle w:val="Lauftext"/>
        <w:tabs>
          <w:tab w:val="left" w:pos="5103"/>
        </w:tabs>
        <w:rPr>
          <w:highlight w:val="white"/>
        </w:rPr>
      </w:pPr>
      <w:r>
        <w:rPr>
          <w:highlight w:val="white"/>
        </w:rPr>
        <w:tab/>
        <w:t xml:space="preserve">nachfolgend: </w:t>
      </w:r>
      <w:r>
        <w:rPr>
          <w:b/>
          <w:highlight w:val="white"/>
        </w:rPr>
        <w:t>Auftragsbearbeiter</w:t>
      </w:r>
    </w:p>
    <w:p w14:paraId="5F907091" w14:textId="77777777" w:rsidR="002B04C3" w:rsidRDefault="002B04C3" w:rsidP="002B04C3">
      <w:pPr>
        <w:pStyle w:val="Lauftext"/>
        <w:rPr>
          <w:highlight w:val="white"/>
        </w:rPr>
      </w:pPr>
    </w:p>
    <w:p w14:paraId="6289CFE2" w14:textId="77777777" w:rsidR="002B04C3" w:rsidRDefault="002B04C3" w:rsidP="002B04C3">
      <w:pPr>
        <w:pStyle w:val="Lauftext"/>
        <w:rPr>
          <w:highlight w:val="white"/>
        </w:rPr>
      </w:pPr>
      <w:r>
        <w:rPr>
          <w:highlight w:val="white"/>
        </w:rPr>
        <w:t>betreffend</w:t>
      </w:r>
    </w:p>
    <w:p w14:paraId="4F8C7DCD" w14:textId="77777777" w:rsidR="002B04C3" w:rsidRDefault="002B04C3" w:rsidP="002B04C3">
      <w:pPr>
        <w:pStyle w:val="Lauftext"/>
        <w:rPr>
          <w:highlight w:val="white"/>
        </w:rPr>
      </w:pPr>
    </w:p>
    <w:p w14:paraId="215EEF4C" w14:textId="1FF9DC7D" w:rsidR="002B04C3" w:rsidRDefault="00E770C1" w:rsidP="002B04C3">
      <w:pPr>
        <w:pStyle w:val="Lauftext"/>
        <w:rPr>
          <w:highlight w:val="white"/>
        </w:rPr>
      </w:pPr>
      <w:sdt>
        <w:sdtPr>
          <w:rPr>
            <w:highlight w:val="white"/>
          </w:rPr>
          <w:id w:val="-109432668"/>
          <w:placeholder>
            <w:docPart w:val="53018A69371C44F6B807405EDAA0BEE4"/>
          </w:placeholder>
          <w:showingPlcHdr/>
        </w:sdtPr>
        <w:sdtEndPr/>
        <w:sdtContent>
          <w:r w:rsidR="002B04C3" w:rsidRPr="002B04C3">
            <w:rPr>
              <w:rStyle w:val="Platzhaltertext"/>
              <w:b/>
            </w:rPr>
            <w:t>Name von / Verweis zu Hauptvertrag</w:t>
          </w:r>
        </w:sdtContent>
      </w:sdt>
    </w:p>
    <w:p w14:paraId="4B66E0D4" w14:textId="77777777" w:rsidR="000B3F93" w:rsidRDefault="002B04C3" w:rsidP="000B3F93">
      <w:pPr>
        <w:pStyle w:val="Lauftext"/>
        <w:rPr>
          <w:highlight w:val="white"/>
        </w:rPr>
      </w:pPr>
      <w:r>
        <w:rPr>
          <w:highlight w:val="white"/>
        </w:rPr>
        <w:br w:type="page"/>
      </w:r>
    </w:p>
    <w:p w14:paraId="6FDA9E0B" w14:textId="45A8E332" w:rsidR="0005778C" w:rsidRDefault="004B4040" w:rsidP="004B4040">
      <w:pPr>
        <w:pStyle w:val="Inhaltsverzechnis"/>
        <w:rPr>
          <w:highlight w:val="white"/>
        </w:rPr>
      </w:pPr>
      <w:proofErr w:type="spellStart"/>
      <w:r>
        <w:rPr>
          <w:highlight w:val="white"/>
        </w:rPr>
        <w:lastRenderedPageBreak/>
        <w:t>Inhaltsverzeichnis</w:t>
      </w:r>
      <w:proofErr w:type="spellEnd"/>
    </w:p>
    <w:p w14:paraId="0D8C5A30" w14:textId="4F4D289C" w:rsidR="009117C2" w:rsidRDefault="00854B74"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r>
        <w:rPr>
          <w:highlight w:val="white"/>
          <w:lang w:val="en-GB"/>
        </w:rPr>
        <w:fldChar w:fldCharType="begin"/>
      </w:r>
      <w:r>
        <w:rPr>
          <w:highlight w:val="white"/>
          <w:lang w:val="en-GB"/>
        </w:rPr>
        <w:instrText xml:space="preserve"> TOC \o "1-3" \h \z \u </w:instrText>
      </w:r>
      <w:r>
        <w:rPr>
          <w:highlight w:val="white"/>
          <w:lang w:val="en-GB"/>
        </w:rPr>
        <w:fldChar w:fldCharType="separate"/>
      </w:r>
      <w:hyperlink w:anchor="_Toc204786809" w:history="1">
        <w:r w:rsidR="009117C2" w:rsidRPr="000B0F8C">
          <w:rPr>
            <w:rStyle w:val="Hyperlink"/>
            <w:noProof/>
            <w:highlight w:val="white"/>
          </w:rPr>
          <w:t>Präambel</w:t>
        </w:r>
        <w:r w:rsidR="009117C2">
          <w:rPr>
            <w:noProof/>
            <w:webHidden/>
          </w:rPr>
          <w:tab/>
        </w:r>
        <w:r w:rsidR="009117C2">
          <w:rPr>
            <w:noProof/>
            <w:webHidden/>
          </w:rPr>
          <w:fldChar w:fldCharType="begin"/>
        </w:r>
        <w:r w:rsidR="009117C2">
          <w:rPr>
            <w:noProof/>
            <w:webHidden/>
          </w:rPr>
          <w:instrText xml:space="preserve"> PAGEREF _Toc204786809 \h </w:instrText>
        </w:r>
        <w:r w:rsidR="009117C2">
          <w:rPr>
            <w:noProof/>
            <w:webHidden/>
          </w:rPr>
        </w:r>
        <w:r w:rsidR="009117C2">
          <w:rPr>
            <w:noProof/>
            <w:webHidden/>
          </w:rPr>
          <w:fldChar w:fldCharType="separate"/>
        </w:r>
        <w:r w:rsidR="009117C2">
          <w:rPr>
            <w:noProof/>
            <w:webHidden/>
          </w:rPr>
          <w:t>4</w:t>
        </w:r>
        <w:r w:rsidR="009117C2">
          <w:rPr>
            <w:noProof/>
            <w:webHidden/>
          </w:rPr>
          <w:fldChar w:fldCharType="end"/>
        </w:r>
      </w:hyperlink>
    </w:p>
    <w:p w14:paraId="5C6C8CB9" w14:textId="6A6C4879"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10" w:history="1">
        <w:r w:rsidRPr="000B0F8C">
          <w:rPr>
            <w:rStyle w:val="Hyperlink"/>
            <w:noProof/>
          </w:rPr>
          <w:t>1. Allgemeine Bestimmungen</w:t>
        </w:r>
        <w:r>
          <w:rPr>
            <w:noProof/>
            <w:webHidden/>
          </w:rPr>
          <w:tab/>
        </w:r>
        <w:r>
          <w:rPr>
            <w:noProof/>
            <w:webHidden/>
          </w:rPr>
          <w:fldChar w:fldCharType="begin"/>
        </w:r>
        <w:r>
          <w:rPr>
            <w:noProof/>
            <w:webHidden/>
          </w:rPr>
          <w:instrText xml:space="preserve"> PAGEREF _Toc204786810 \h </w:instrText>
        </w:r>
        <w:r>
          <w:rPr>
            <w:noProof/>
            <w:webHidden/>
          </w:rPr>
        </w:r>
        <w:r>
          <w:rPr>
            <w:noProof/>
            <w:webHidden/>
          </w:rPr>
          <w:fldChar w:fldCharType="separate"/>
        </w:r>
        <w:r>
          <w:rPr>
            <w:noProof/>
            <w:webHidden/>
          </w:rPr>
          <w:t>4</w:t>
        </w:r>
        <w:r>
          <w:rPr>
            <w:noProof/>
            <w:webHidden/>
          </w:rPr>
          <w:fldChar w:fldCharType="end"/>
        </w:r>
      </w:hyperlink>
    </w:p>
    <w:p w14:paraId="4B5F7245" w14:textId="4CAEF7A9"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1" w:history="1">
        <w:r w:rsidRPr="000B0F8C">
          <w:rPr>
            <w:rStyle w:val="Hyperlink"/>
            <w:noProof/>
          </w:rPr>
          <w:t>1.1 Geltungsbereich</w:t>
        </w:r>
        <w:r>
          <w:rPr>
            <w:noProof/>
            <w:webHidden/>
          </w:rPr>
          <w:tab/>
        </w:r>
        <w:r>
          <w:rPr>
            <w:noProof/>
            <w:webHidden/>
          </w:rPr>
          <w:fldChar w:fldCharType="begin"/>
        </w:r>
        <w:r>
          <w:rPr>
            <w:noProof/>
            <w:webHidden/>
          </w:rPr>
          <w:instrText xml:space="preserve"> PAGEREF _Toc204786811 \h </w:instrText>
        </w:r>
        <w:r>
          <w:rPr>
            <w:noProof/>
            <w:webHidden/>
          </w:rPr>
        </w:r>
        <w:r>
          <w:rPr>
            <w:noProof/>
            <w:webHidden/>
          </w:rPr>
          <w:fldChar w:fldCharType="separate"/>
        </w:r>
        <w:r>
          <w:rPr>
            <w:noProof/>
            <w:webHidden/>
          </w:rPr>
          <w:t>4</w:t>
        </w:r>
        <w:r>
          <w:rPr>
            <w:noProof/>
            <w:webHidden/>
          </w:rPr>
          <w:fldChar w:fldCharType="end"/>
        </w:r>
      </w:hyperlink>
    </w:p>
    <w:p w14:paraId="27AF8B79" w14:textId="4EB8E7D2"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2" w:history="1">
        <w:r w:rsidRPr="000B0F8C">
          <w:rPr>
            <w:rStyle w:val="Hyperlink"/>
            <w:noProof/>
          </w:rPr>
          <w:t>1.2 Gegenstand, Dauer und Zweck der Datenbearbeitung</w:t>
        </w:r>
        <w:r>
          <w:rPr>
            <w:noProof/>
            <w:webHidden/>
          </w:rPr>
          <w:tab/>
        </w:r>
        <w:r>
          <w:rPr>
            <w:noProof/>
            <w:webHidden/>
          </w:rPr>
          <w:fldChar w:fldCharType="begin"/>
        </w:r>
        <w:r>
          <w:rPr>
            <w:noProof/>
            <w:webHidden/>
          </w:rPr>
          <w:instrText xml:space="preserve"> PAGEREF _Toc204786812 \h </w:instrText>
        </w:r>
        <w:r>
          <w:rPr>
            <w:noProof/>
            <w:webHidden/>
          </w:rPr>
        </w:r>
        <w:r>
          <w:rPr>
            <w:noProof/>
            <w:webHidden/>
          </w:rPr>
          <w:fldChar w:fldCharType="separate"/>
        </w:r>
        <w:r>
          <w:rPr>
            <w:noProof/>
            <w:webHidden/>
          </w:rPr>
          <w:t>4</w:t>
        </w:r>
        <w:r>
          <w:rPr>
            <w:noProof/>
            <w:webHidden/>
          </w:rPr>
          <w:fldChar w:fldCharType="end"/>
        </w:r>
      </w:hyperlink>
    </w:p>
    <w:p w14:paraId="14866299" w14:textId="39046D2E"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13" w:history="1">
        <w:r w:rsidRPr="000B0F8C">
          <w:rPr>
            <w:rStyle w:val="Hyperlink"/>
            <w:noProof/>
          </w:rPr>
          <w:t>2. Rechte und Pflichten des Verantwortlichen</w:t>
        </w:r>
        <w:r>
          <w:rPr>
            <w:noProof/>
            <w:webHidden/>
          </w:rPr>
          <w:tab/>
        </w:r>
        <w:r>
          <w:rPr>
            <w:noProof/>
            <w:webHidden/>
          </w:rPr>
          <w:fldChar w:fldCharType="begin"/>
        </w:r>
        <w:r>
          <w:rPr>
            <w:noProof/>
            <w:webHidden/>
          </w:rPr>
          <w:instrText xml:space="preserve"> PAGEREF _Toc204786813 \h </w:instrText>
        </w:r>
        <w:r>
          <w:rPr>
            <w:noProof/>
            <w:webHidden/>
          </w:rPr>
        </w:r>
        <w:r>
          <w:rPr>
            <w:noProof/>
            <w:webHidden/>
          </w:rPr>
          <w:fldChar w:fldCharType="separate"/>
        </w:r>
        <w:r>
          <w:rPr>
            <w:noProof/>
            <w:webHidden/>
          </w:rPr>
          <w:t>4</w:t>
        </w:r>
        <w:r>
          <w:rPr>
            <w:noProof/>
            <w:webHidden/>
          </w:rPr>
          <w:fldChar w:fldCharType="end"/>
        </w:r>
      </w:hyperlink>
    </w:p>
    <w:p w14:paraId="02813F8F" w14:textId="381BF46F"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4" w:history="1">
        <w:r w:rsidRPr="000B0F8C">
          <w:rPr>
            <w:rStyle w:val="Hyperlink"/>
            <w:noProof/>
          </w:rPr>
          <w:t>2.1 Verantwortlichkeit</w:t>
        </w:r>
        <w:r>
          <w:rPr>
            <w:noProof/>
            <w:webHidden/>
          </w:rPr>
          <w:tab/>
        </w:r>
        <w:r>
          <w:rPr>
            <w:noProof/>
            <w:webHidden/>
          </w:rPr>
          <w:fldChar w:fldCharType="begin"/>
        </w:r>
        <w:r>
          <w:rPr>
            <w:noProof/>
            <w:webHidden/>
          </w:rPr>
          <w:instrText xml:space="preserve"> PAGEREF _Toc204786814 \h </w:instrText>
        </w:r>
        <w:r>
          <w:rPr>
            <w:noProof/>
            <w:webHidden/>
          </w:rPr>
        </w:r>
        <w:r>
          <w:rPr>
            <w:noProof/>
            <w:webHidden/>
          </w:rPr>
          <w:fldChar w:fldCharType="separate"/>
        </w:r>
        <w:r>
          <w:rPr>
            <w:noProof/>
            <w:webHidden/>
          </w:rPr>
          <w:t>4</w:t>
        </w:r>
        <w:r>
          <w:rPr>
            <w:noProof/>
            <w:webHidden/>
          </w:rPr>
          <w:fldChar w:fldCharType="end"/>
        </w:r>
      </w:hyperlink>
    </w:p>
    <w:p w14:paraId="336FF85D" w14:textId="1247BCEF"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5" w:history="1">
        <w:r w:rsidRPr="000B0F8C">
          <w:rPr>
            <w:rStyle w:val="Hyperlink"/>
            <w:noProof/>
          </w:rPr>
          <w:t>2.2 Weisungsbefugnis</w:t>
        </w:r>
        <w:r>
          <w:rPr>
            <w:noProof/>
            <w:webHidden/>
          </w:rPr>
          <w:tab/>
        </w:r>
        <w:r>
          <w:rPr>
            <w:noProof/>
            <w:webHidden/>
          </w:rPr>
          <w:fldChar w:fldCharType="begin"/>
        </w:r>
        <w:r>
          <w:rPr>
            <w:noProof/>
            <w:webHidden/>
          </w:rPr>
          <w:instrText xml:space="preserve"> PAGEREF _Toc204786815 \h </w:instrText>
        </w:r>
        <w:r>
          <w:rPr>
            <w:noProof/>
            <w:webHidden/>
          </w:rPr>
        </w:r>
        <w:r>
          <w:rPr>
            <w:noProof/>
            <w:webHidden/>
          </w:rPr>
          <w:fldChar w:fldCharType="separate"/>
        </w:r>
        <w:r>
          <w:rPr>
            <w:noProof/>
            <w:webHidden/>
          </w:rPr>
          <w:t>4</w:t>
        </w:r>
        <w:r>
          <w:rPr>
            <w:noProof/>
            <w:webHidden/>
          </w:rPr>
          <w:fldChar w:fldCharType="end"/>
        </w:r>
      </w:hyperlink>
    </w:p>
    <w:p w14:paraId="6997D017" w14:textId="435DAC6C"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6" w:history="1">
        <w:r w:rsidRPr="000B0F8C">
          <w:rPr>
            <w:rStyle w:val="Hyperlink"/>
            <w:noProof/>
          </w:rPr>
          <w:t>2.3 Auditrecht</w:t>
        </w:r>
        <w:r>
          <w:rPr>
            <w:noProof/>
            <w:webHidden/>
          </w:rPr>
          <w:tab/>
        </w:r>
        <w:r>
          <w:rPr>
            <w:noProof/>
            <w:webHidden/>
          </w:rPr>
          <w:fldChar w:fldCharType="begin"/>
        </w:r>
        <w:r>
          <w:rPr>
            <w:noProof/>
            <w:webHidden/>
          </w:rPr>
          <w:instrText xml:space="preserve"> PAGEREF _Toc204786816 \h </w:instrText>
        </w:r>
        <w:r>
          <w:rPr>
            <w:noProof/>
            <w:webHidden/>
          </w:rPr>
        </w:r>
        <w:r>
          <w:rPr>
            <w:noProof/>
            <w:webHidden/>
          </w:rPr>
          <w:fldChar w:fldCharType="separate"/>
        </w:r>
        <w:r>
          <w:rPr>
            <w:noProof/>
            <w:webHidden/>
          </w:rPr>
          <w:t>5</w:t>
        </w:r>
        <w:r>
          <w:rPr>
            <w:noProof/>
            <w:webHidden/>
          </w:rPr>
          <w:fldChar w:fldCharType="end"/>
        </w:r>
      </w:hyperlink>
    </w:p>
    <w:p w14:paraId="0016FE11" w14:textId="225D93E4"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7" w:history="1">
        <w:r w:rsidRPr="000B0F8C">
          <w:rPr>
            <w:rStyle w:val="Hyperlink"/>
            <w:noProof/>
          </w:rPr>
          <w:t>2.4 Geheimhaltung</w:t>
        </w:r>
        <w:r>
          <w:rPr>
            <w:noProof/>
            <w:webHidden/>
          </w:rPr>
          <w:tab/>
        </w:r>
        <w:r>
          <w:rPr>
            <w:noProof/>
            <w:webHidden/>
          </w:rPr>
          <w:fldChar w:fldCharType="begin"/>
        </w:r>
        <w:r>
          <w:rPr>
            <w:noProof/>
            <w:webHidden/>
          </w:rPr>
          <w:instrText xml:space="preserve"> PAGEREF _Toc204786817 \h </w:instrText>
        </w:r>
        <w:r>
          <w:rPr>
            <w:noProof/>
            <w:webHidden/>
          </w:rPr>
        </w:r>
        <w:r>
          <w:rPr>
            <w:noProof/>
            <w:webHidden/>
          </w:rPr>
          <w:fldChar w:fldCharType="separate"/>
        </w:r>
        <w:r>
          <w:rPr>
            <w:noProof/>
            <w:webHidden/>
          </w:rPr>
          <w:t>5</w:t>
        </w:r>
        <w:r>
          <w:rPr>
            <w:noProof/>
            <w:webHidden/>
          </w:rPr>
          <w:fldChar w:fldCharType="end"/>
        </w:r>
      </w:hyperlink>
    </w:p>
    <w:p w14:paraId="0D1D8162" w14:textId="2F268698"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18" w:history="1">
        <w:r w:rsidRPr="000B0F8C">
          <w:rPr>
            <w:rStyle w:val="Hyperlink"/>
            <w:noProof/>
          </w:rPr>
          <w:t>3. Rechte und Pflichten des Auftragsbearbeiters</w:t>
        </w:r>
        <w:r>
          <w:rPr>
            <w:noProof/>
            <w:webHidden/>
          </w:rPr>
          <w:tab/>
        </w:r>
        <w:r>
          <w:rPr>
            <w:noProof/>
            <w:webHidden/>
          </w:rPr>
          <w:fldChar w:fldCharType="begin"/>
        </w:r>
        <w:r>
          <w:rPr>
            <w:noProof/>
            <w:webHidden/>
          </w:rPr>
          <w:instrText xml:space="preserve"> PAGEREF _Toc204786818 \h </w:instrText>
        </w:r>
        <w:r>
          <w:rPr>
            <w:noProof/>
            <w:webHidden/>
          </w:rPr>
        </w:r>
        <w:r>
          <w:rPr>
            <w:noProof/>
            <w:webHidden/>
          </w:rPr>
          <w:fldChar w:fldCharType="separate"/>
        </w:r>
        <w:r>
          <w:rPr>
            <w:noProof/>
            <w:webHidden/>
          </w:rPr>
          <w:t>5</w:t>
        </w:r>
        <w:r>
          <w:rPr>
            <w:noProof/>
            <w:webHidden/>
          </w:rPr>
          <w:fldChar w:fldCharType="end"/>
        </w:r>
      </w:hyperlink>
    </w:p>
    <w:p w14:paraId="3FF950B7" w14:textId="2F3C5955"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19" w:history="1">
        <w:r w:rsidRPr="000B0F8C">
          <w:rPr>
            <w:rStyle w:val="Hyperlink"/>
            <w:noProof/>
          </w:rPr>
          <w:t>3.1 Zweckbindung</w:t>
        </w:r>
        <w:r>
          <w:rPr>
            <w:noProof/>
            <w:webHidden/>
          </w:rPr>
          <w:tab/>
        </w:r>
        <w:r>
          <w:rPr>
            <w:noProof/>
            <w:webHidden/>
          </w:rPr>
          <w:fldChar w:fldCharType="begin"/>
        </w:r>
        <w:r>
          <w:rPr>
            <w:noProof/>
            <w:webHidden/>
          </w:rPr>
          <w:instrText xml:space="preserve"> PAGEREF _Toc204786819 \h </w:instrText>
        </w:r>
        <w:r>
          <w:rPr>
            <w:noProof/>
            <w:webHidden/>
          </w:rPr>
        </w:r>
        <w:r>
          <w:rPr>
            <w:noProof/>
            <w:webHidden/>
          </w:rPr>
          <w:fldChar w:fldCharType="separate"/>
        </w:r>
        <w:r>
          <w:rPr>
            <w:noProof/>
            <w:webHidden/>
          </w:rPr>
          <w:t>5</w:t>
        </w:r>
        <w:r>
          <w:rPr>
            <w:noProof/>
            <w:webHidden/>
          </w:rPr>
          <w:fldChar w:fldCharType="end"/>
        </w:r>
      </w:hyperlink>
    </w:p>
    <w:p w14:paraId="5A9A41E2" w14:textId="488FDD61"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0" w:history="1">
        <w:r w:rsidRPr="000B0F8C">
          <w:rPr>
            <w:rStyle w:val="Hyperlink"/>
            <w:noProof/>
          </w:rPr>
          <w:t>3.2 Einhaltung der Vorschriften über den Datenschutz und die Datensicherheit</w:t>
        </w:r>
        <w:r>
          <w:rPr>
            <w:noProof/>
            <w:webHidden/>
          </w:rPr>
          <w:tab/>
        </w:r>
        <w:r>
          <w:rPr>
            <w:noProof/>
            <w:webHidden/>
          </w:rPr>
          <w:fldChar w:fldCharType="begin"/>
        </w:r>
        <w:r>
          <w:rPr>
            <w:noProof/>
            <w:webHidden/>
          </w:rPr>
          <w:instrText xml:space="preserve"> PAGEREF _Toc204786820 \h </w:instrText>
        </w:r>
        <w:r>
          <w:rPr>
            <w:noProof/>
            <w:webHidden/>
          </w:rPr>
        </w:r>
        <w:r>
          <w:rPr>
            <w:noProof/>
            <w:webHidden/>
          </w:rPr>
          <w:fldChar w:fldCharType="separate"/>
        </w:r>
        <w:r>
          <w:rPr>
            <w:noProof/>
            <w:webHidden/>
          </w:rPr>
          <w:t>5</w:t>
        </w:r>
        <w:r>
          <w:rPr>
            <w:noProof/>
            <w:webHidden/>
          </w:rPr>
          <w:fldChar w:fldCharType="end"/>
        </w:r>
      </w:hyperlink>
    </w:p>
    <w:p w14:paraId="6ADE54B7" w14:textId="1989EDA5"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1" w:history="1">
        <w:r w:rsidRPr="000B0F8C">
          <w:rPr>
            <w:rStyle w:val="Hyperlink"/>
            <w:noProof/>
          </w:rPr>
          <w:t>3.3 Vertraulichkeitsvereinbarung</w:t>
        </w:r>
        <w:r>
          <w:rPr>
            <w:noProof/>
            <w:webHidden/>
          </w:rPr>
          <w:tab/>
        </w:r>
        <w:r>
          <w:rPr>
            <w:noProof/>
            <w:webHidden/>
          </w:rPr>
          <w:fldChar w:fldCharType="begin"/>
        </w:r>
        <w:r>
          <w:rPr>
            <w:noProof/>
            <w:webHidden/>
          </w:rPr>
          <w:instrText xml:space="preserve"> PAGEREF _Toc204786821 \h </w:instrText>
        </w:r>
        <w:r>
          <w:rPr>
            <w:noProof/>
            <w:webHidden/>
          </w:rPr>
        </w:r>
        <w:r>
          <w:rPr>
            <w:noProof/>
            <w:webHidden/>
          </w:rPr>
          <w:fldChar w:fldCharType="separate"/>
        </w:r>
        <w:r>
          <w:rPr>
            <w:noProof/>
            <w:webHidden/>
          </w:rPr>
          <w:t>5</w:t>
        </w:r>
        <w:r>
          <w:rPr>
            <w:noProof/>
            <w:webHidden/>
          </w:rPr>
          <w:fldChar w:fldCharType="end"/>
        </w:r>
      </w:hyperlink>
    </w:p>
    <w:p w14:paraId="6E64D39C" w14:textId="3A1C0910"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2" w:history="1">
        <w:r w:rsidRPr="000B0F8C">
          <w:rPr>
            <w:rStyle w:val="Hyperlink"/>
            <w:noProof/>
          </w:rPr>
          <w:t>3.4 Ort der Datenbearbeitung (inkl. Datenhaltung)</w:t>
        </w:r>
        <w:r>
          <w:rPr>
            <w:noProof/>
            <w:webHidden/>
          </w:rPr>
          <w:tab/>
        </w:r>
        <w:r>
          <w:rPr>
            <w:noProof/>
            <w:webHidden/>
          </w:rPr>
          <w:fldChar w:fldCharType="begin"/>
        </w:r>
        <w:r>
          <w:rPr>
            <w:noProof/>
            <w:webHidden/>
          </w:rPr>
          <w:instrText xml:space="preserve"> PAGEREF _Toc204786822 \h </w:instrText>
        </w:r>
        <w:r>
          <w:rPr>
            <w:noProof/>
            <w:webHidden/>
          </w:rPr>
        </w:r>
        <w:r>
          <w:rPr>
            <w:noProof/>
            <w:webHidden/>
          </w:rPr>
          <w:fldChar w:fldCharType="separate"/>
        </w:r>
        <w:r>
          <w:rPr>
            <w:noProof/>
            <w:webHidden/>
          </w:rPr>
          <w:t>6</w:t>
        </w:r>
        <w:r>
          <w:rPr>
            <w:noProof/>
            <w:webHidden/>
          </w:rPr>
          <w:fldChar w:fldCharType="end"/>
        </w:r>
      </w:hyperlink>
    </w:p>
    <w:p w14:paraId="2D16ED80" w14:textId="395932E1"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3" w:history="1">
        <w:r w:rsidRPr="000B0F8C">
          <w:rPr>
            <w:rStyle w:val="Hyperlink"/>
            <w:noProof/>
          </w:rPr>
          <w:t>3.5 Sorgfaltspflicht</w:t>
        </w:r>
        <w:r>
          <w:rPr>
            <w:noProof/>
            <w:webHidden/>
          </w:rPr>
          <w:tab/>
        </w:r>
        <w:r>
          <w:rPr>
            <w:noProof/>
            <w:webHidden/>
          </w:rPr>
          <w:fldChar w:fldCharType="begin"/>
        </w:r>
        <w:r>
          <w:rPr>
            <w:noProof/>
            <w:webHidden/>
          </w:rPr>
          <w:instrText xml:space="preserve"> PAGEREF _Toc204786823 \h </w:instrText>
        </w:r>
        <w:r>
          <w:rPr>
            <w:noProof/>
            <w:webHidden/>
          </w:rPr>
        </w:r>
        <w:r>
          <w:rPr>
            <w:noProof/>
            <w:webHidden/>
          </w:rPr>
          <w:fldChar w:fldCharType="separate"/>
        </w:r>
        <w:r>
          <w:rPr>
            <w:noProof/>
            <w:webHidden/>
          </w:rPr>
          <w:t>6</w:t>
        </w:r>
        <w:r>
          <w:rPr>
            <w:noProof/>
            <w:webHidden/>
          </w:rPr>
          <w:fldChar w:fldCharType="end"/>
        </w:r>
      </w:hyperlink>
    </w:p>
    <w:p w14:paraId="63A21BA5" w14:textId="1385EE71"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4" w:history="1">
        <w:r w:rsidRPr="000B0F8C">
          <w:rPr>
            <w:rStyle w:val="Hyperlink"/>
            <w:noProof/>
          </w:rPr>
          <w:t>3.6 Rechte der Betroffenen</w:t>
        </w:r>
        <w:r>
          <w:rPr>
            <w:noProof/>
            <w:webHidden/>
          </w:rPr>
          <w:tab/>
        </w:r>
        <w:r>
          <w:rPr>
            <w:noProof/>
            <w:webHidden/>
          </w:rPr>
          <w:fldChar w:fldCharType="begin"/>
        </w:r>
        <w:r>
          <w:rPr>
            <w:noProof/>
            <w:webHidden/>
          </w:rPr>
          <w:instrText xml:space="preserve"> PAGEREF _Toc204786824 \h </w:instrText>
        </w:r>
        <w:r>
          <w:rPr>
            <w:noProof/>
            <w:webHidden/>
          </w:rPr>
        </w:r>
        <w:r>
          <w:rPr>
            <w:noProof/>
            <w:webHidden/>
          </w:rPr>
          <w:fldChar w:fldCharType="separate"/>
        </w:r>
        <w:r>
          <w:rPr>
            <w:noProof/>
            <w:webHidden/>
          </w:rPr>
          <w:t>6</w:t>
        </w:r>
        <w:r>
          <w:rPr>
            <w:noProof/>
            <w:webHidden/>
          </w:rPr>
          <w:fldChar w:fldCharType="end"/>
        </w:r>
      </w:hyperlink>
    </w:p>
    <w:p w14:paraId="5D0B621B" w14:textId="21BD857E"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5" w:history="1">
        <w:r w:rsidRPr="000B0F8C">
          <w:rPr>
            <w:rStyle w:val="Hyperlink"/>
            <w:noProof/>
          </w:rPr>
          <w:t>3.7 Meldung von Verletzungen der Datensicherheit</w:t>
        </w:r>
        <w:r>
          <w:rPr>
            <w:noProof/>
            <w:webHidden/>
          </w:rPr>
          <w:tab/>
        </w:r>
        <w:r>
          <w:rPr>
            <w:noProof/>
            <w:webHidden/>
          </w:rPr>
          <w:fldChar w:fldCharType="begin"/>
        </w:r>
        <w:r>
          <w:rPr>
            <w:noProof/>
            <w:webHidden/>
          </w:rPr>
          <w:instrText xml:space="preserve"> PAGEREF _Toc204786825 \h </w:instrText>
        </w:r>
        <w:r>
          <w:rPr>
            <w:noProof/>
            <w:webHidden/>
          </w:rPr>
        </w:r>
        <w:r>
          <w:rPr>
            <w:noProof/>
            <w:webHidden/>
          </w:rPr>
          <w:fldChar w:fldCharType="separate"/>
        </w:r>
        <w:r>
          <w:rPr>
            <w:noProof/>
            <w:webHidden/>
          </w:rPr>
          <w:t>6</w:t>
        </w:r>
        <w:r>
          <w:rPr>
            <w:noProof/>
            <w:webHidden/>
          </w:rPr>
          <w:fldChar w:fldCharType="end"/>
        </w:r>
      </w:hyperlink>
    </w:p>
    <w:p w14:paraId="18BF857F" w14:textId="4D4F4D05"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6" w:history="1">
        <w:r w:rsidRPr="000B0F8C">
          <w:rPr>
            <w:rStyle w:val="Hyperlink"/>
            <w:noProof/>
          </w:rPr>
          <w:t>3.8 Information über unrechtmässige Weisungen zur Datenbearbeitung</w:t>
        </w:r>
        <w:r>
          <w:rPr>
            <w:noProof/>
            <w:webHidden/>
          </w:rPr>
          <w:tab/>
        </w:r>
        <w:r>
          <w:rPr>
            <w:noProof/>
            <w:webHidden/>
          </w:rPr>
          <w:fldChar w:fldCharType="begin"/>
        </w:r>
        <w:r>
          <w:rPr>
            <w:noProof/>
            <w:webHidden/>
          </w:rPr>
          <w:instrText xml:space="preserve"> PAGEREF _Toc204786826 \h </w:instrText>
        </w:r>
        <w:r>
          <w:rPr>
            <w:noProof/>
            <w:webHidden/>
          </w:rPr>
        </w:r>
        <w:r>
          <w:rPr>
            <w:noProof/>
            <w:webHidden/>
          </w:rPr>
          <w:fldChar w:fldCharType="separate"/>
        </w:r>
        <w:r>
          <w:rPr>
            <w:noProof/>
            <w:webHidden/>
          </w:rPr>
          <w:t>7</w:t>
        </w:r>
        <w:r>
          <w:rPr>
            <w:noProof/>
            <w:webHidden/>
          </w:rPr>
          <w:fldChar w:fldCharType="end"/>
        </w:r>
      </w:hyperlink>
    </w:p>
    <w:p w14:paraId="06710AE5" w14:textId="26FCFC4A"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7" w:history="1">
        <w:r w:rsidRPr="000B0F8C">
          <w:rPr>
            <w:rStyle w:val="Hyperlink"/>
            <w:noProof/>
          </w:rPr>
          <w:t>3.9 Dokumentationspflicht</w:t>
        </w:r>
        <w:r>
          <w:rPr>
            <w:noProof/>
            <w:webHidden/>
          </w:rPr>
          <w:tab/>
        </w:r>
        <w:r>
          <w:rPr>
            <w:noProof/>
            <w:webHidden/>
          </w:rPr>
          <w:fldChar w:fldCharType="begin"/>
        </w:r>
        <w:r>
          <w:rPr>
            <w:noProof/>
            <w:webHidden/>
          </w:rPr>
          <w:instrText xml:space="preserve"> PAGEREF _Toc204786827 \h </w:instrText>
        </w:r>
        <w:r>
          <w:rPr>
            <w:noProof/>
            <w:webHidden/>
          </w:rPr>
        </w:r>
        <w:r>
          <w:rPr>
            <w:noProof/>
            <w:webHidden/>
          </w:rPr>
          <w:fldChar w:fldCharType="separate"/>
        </w:r>
        <w:r>
          <w:rPr>
            <w:noProof/>
            <w:webHidden/>
          </w:rPr>
          <w:t>7</w:t>
        </w:r>
        <w:r>
          <w:rPr>
            <w:noProof/>
            <w:webHidden/>
          </w:rPr>
          <w:fldChar w:fldCharType="end"/>
        </w:r>
      </w:hyperlink>
    </w:p>
    <w:p w14:paraId="39BB97AF" w14:textId="65512C16"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28" w:history="1">
        <w:r w:rsidRPr="000B0F8C">
          <w:rPr>
            <w:rStyle w:val="Hyperlink"/>
            <w:noProof/>
          </w:rPr>
          <w:t>3.10 Datenrückgabe und Datenlöschung</w:t>
        </w:r>
        <w:r>
          <w:rPr>
            <w:noProof/>
            <w:webHidden/>
          </w:rPr>
          <w:tab/>
        </w:r>
        <w:r>
          <w:rPr>
            <w:noProof/>
            <w:webHidden/>
          </w:rPr>
          <w:fldChar w:fldCharType="begin"/>
        </w:r>
        <w:r>
          <w:rPr>
            <w:noProof/>
            <w:webHidden/>
          </w:rPr>
          <w:instrText xml:space="preserve"> PAGEREF _Toc204786828 \h </w:instrText>
        </w:r>
        <w:r>
          <w:rPr>
            <w:noProof/>
            <w:webHidden/>
          </w:rPr>
        </w:r>
        <w:r>
          <w:rPr>
            <w:noProof/>
            <w:webHidden/>
          </w:rPr>
          <w:fldChar w:fldCharType="separate"/>
        </w:r>
        <w:r>
          <w:rPr>
            <w:noProof/>
            <w:webHidden/>
          </w:rPr>
          <w:t>7</w:t>
        </w:r>
        <w:r>
          <w:rPr>
            <w:noProof/>
            <w:webHidden/>
          </w:rPr>
          <w:fldChar w:fldCharType="end"/>
        </w:r>
      </w:hyperlink>
    </w:p>
    <w:p w14:paraId="6CB6D9A8" w14:textId="273AD1F6"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29" w:history="1">
        <w:r w:rsidRPr="000B0F8C">
          <w:rPr>
            <w:rStyle w:val="Hyperlink"/>
            <w:noProof/>
          </w:rPr>
          <w:t>4. Unterauftragsverhältnisse</w:t>
        </w:r>
        <w:r>
          <w:rPr>
            <w:noProof/>
            <w:webHidden/>
          </w:rPr>
          <w:tab/>
        </w:r>
        <w:r>
          <w:rPr>
            <w:noProof/>
            <w:webHidden/>
          </w:rPr>
          <w:fldChar w:fldCharType="begin"/>
        </w:r>
        <w:r>
          <w:rPr>
            <w:noProof/>
            <w:webHidden/>
          </w:rPr>
          <w:instrText xml:space="preserve"> PAGEREF _Toc204786829 \h </w:instrText>
        </w:r>
        <w:r>
          <w:rPr>
            <w:noProof/>
            <w:webHidden/>
          </w:rPr>
        </w:r>
        <w:r>
          <w:rPr>
            <w:noProof/>
            <w:webHidden/>
          </w:rPr>
          <w:fldChar w:fldCharType="separate"/>
        </w:r>
        <w:r>
          <w:rPr>
            <w:noProof/>
            <w:webHidden/>
          </w:rPr>
          <w:t>7</w:t>
        </w:r>
        <w:r>
          <w:rPr>
            <w:noProof/>
            <w:webHidden/>
          </w:rPr>
          <w:fldChar w:fldCharType="end"/>
        </w:r>
      </w:hyperlink>
    </w:p>
    <w:p w14:paraId="3DC8EE01" w14:textId="03FD6B9F"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0" w:history="1">
        <w:r w:rsidRPr="000B0F8C">
          <w:rPr>
            <w:rStyle w:val="Hyperlink"/>
            <w:noProof/>
          </w:rPr>
          <w:t>4.1 Unterauftragsbearbeiter</w:t>
        </w:r>
        <w:r>
          <w:rPr>
            <w:noProof/>
            <w:webHidden/>
          </w:rPr>
          <w:tab/>
        </w:r>
        <w:r>
          <w:rPr>
            <w:noProof/>
            <w:webHidden/>
          </w:rPr>
          <w:fldChar w:fldCharType="begin"/>
        </w:r>
        <w:r>
          <w:rPr>
            <w:noProof/>
            <w:webHidden/>
          </w:rPr>
          <w:instrText xml:space="preserve"> PAGEREF _Toc204786830 \h </w:instrText>
        </w:r>
        <w:r>
          <w:rPr>
            <w:noProof/>
            <w:webHidden/>
          </w:rPr>
        </w:r>
        <w:r>
          <w:rPr>
            <w:noProof/>
            <w:webHidden/>
          </w:rPr>
          <w:fldChar w:fldCharType="separate"/>
        </w:r>
        <w:r>
          <w:rPr>
            <w:noProof/>
            <w:webHidden/>
          </w:rPr>
          <w:t>7</w:t>
        </w:r>
        <w:r>
          <w:rPr>
            <w:noProof/>
            <w:webHidden/>
          </w:rPr>
          <w:fldChar w:fldCharType="end"/>
        </w:r>
      </w:hyperlink>
    </w:p>
    <w:p w14:paraId="605F6C76" w14:textId="735FB831"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1" w:history="1">
        <w:r w:rsidRPr="000B0F8C">
          <w:rPr>
            <w:rStyle w:val="Hyperlink"/>
            <w:noProof/>
          </w:rPr>
          <w:t>4.2 Unterauftragsbearbeiter in sicheren Staaten</w:t>
        </w:r>
        <w:r>
          <w:rPr>
            <w:noProof/>
            <w:webHidden/>
          </w:rPr>
          <w:tab/>
        </w:r>
        <w:r>
          <w:rPr>
            <w:noProof/>
            <w:webHidden/>
          </w:rPr>
          <w:fldChar w:fldCharType="begin"/>
        </w:r>
        <w:r>
          <w:rPr>
            <w:noProof/>
            <w:webHidden/>
          </w:rPr>
          <w:instrText xml:space="preserve"> PAGEREF _Toc204786831 \h </w:instrText>
        </w:r>
        <w:r>
          <w:rPr>
            <w:noProof/>
            <w:webHidden/>
          </w:rPr>
        </w:r>
        <w:r>
          <w:rPr>
            <w:noProof/>
            <w:webHidden/>
          </w:rPr>
          <w:fldChar w:fldCharType="separate"/>
        </w:r>
        <w:r>
          <w:rPr>
            <w:noProof/>
            <w:webHidden/>
          </w:rPr>
          <w:t>7</w:t>
        </w:r>
        <w:r>
          <w:rPr>
            <w:noProof/>
            <w:webHidden/>
          </w:rPr>
          <w:fldChar w:fldCharType="end"/>
        </w:r>
      </w:hyperlink>
    </w:p>
    <w:p w14:paraId="47D0CB60" w14:textId="7B98151D"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2" w:history="1">
        <w:r w:rsidRPr="000B0F8C">
          <w:rPr>
            <w:rStyle w:val="Hyperlink"/>
            <w:noProof/>
          </w:rPr>
          <w:t>4.3 Unterauftragsbearbeiter in unsicheren Drittstaaten</w:t>
        </w:r>
        <w:r>
          <w:rPr>
            <w:noProof/>
            <w:webHidden/>
          </w:rPr>
          <w:tab/>
        </w:r>
        <w:r>
          <w:rPr>
            <w:noProof/>
            <w:webHidden/>
          </w:rPr>
          <w:fldChar w:fldCharType="begin"/>
        </w:r>
        <w:r>
          <w:rPr>
            <w:noProof/>
            <w:webHidden/>
          </w:rPr>
          <w:instrText xml:space="preserve"> PAGEREF _Toc204786832 \h </w:instrText>
        </w:r>
        <w:r>
          <w:rPr>
            <w:noProof/>
            <w:webHidden/>
          </w:rPr>
        </w:r>
        <w:r>
          <w:rPr>
            <w:noProof/>
            <w:webHidden/>
          </w:rPr>
          <w:fldChar w:fldCharType="separate"/>
        </w:r>
        <w:r>
          <w:rPr>
            <w:noProof/>
            <w:webHidden/>
          </w:rPr>
          <w:t>8</w:t>
        </w:r>
        <w:r>
          <w:rPr>
            <w:noProof/>
            <w:webHidden/>
          </w:rPr>
          <w:fldChar w:fldCharType="end"/>
        </w:r>
      </w:hyperlink>
    </w:p>
    <w:p w14:paraId="3016F9EB" w14:textId="7DDD5718"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33" w:history="1">
        <w:r w:rsidRPr="000B0F8C">
          <w:rPr>
            <w:rStyle w:val="Hyperlink"/>
            <w:noProof/>
          </w:rPr>
          <w:t>5. Massnahmen zur Sicherstellung der Datensicherheit</w:t>
        </w:r>
        <w:r>
          <w:rPr>
            <w:noProof/>
            <w:webHidden/>
          </w:rPr>
          <w:tab/>
        </w:r>
        <w:r>
          <w:rPr>
            <w:noProof/>
            <w:webHidden/>
          </w:rPr>
          <w:fldChar w:fldCharType="begin"/>
        </w:r>
        <w:r>
          <w:rPr>
            <w:noProof/>
            <w:webHidden/>
          </w:rPr>
          <w:instrText xml:space="preserve"> PAGEREF _Toc204786833 \h </w:instrText>
        </w:r>
        <w:r>
          <w:rPr>
            <w:noProof/>
            <w:webHidden/>
          </w:rPr>
        </w:r>
        <w:r>
          <w:rPr>
            <w:noProof/>
            <w:webHidden/>
          </w:rPr>
          <w:fldChar w:fldCharType="separate"/>
        </w:r>
        <w:r>
          <w:rPr>
            <w:noProof/>
            <w:webHidden/>
          </w:rPr>
          <w:t>8</w:t>
        </w:r>
        <w:r>
          <w:rPr>
            <w:noProof/>
            <w:webHidden/>
          </w:rPr>
          <w:fldChar w:fldCharType="end"/>
        </w:r>
      </w:hyperlink>
    </w:p>
    <w:p w14:paraId="7C7E7041" w14:textId="0B83D9CB"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4" w:history="1">
        <w:r w:rsidRPr="000B0F8C">
          <w:rPr>
            <w:rStyle w:val="Hyperlink"/>
            <w:noProof/>
          </w:rPr>
          <w:t>5.1 Grundsatz</w:t>
        </w:r>
        <w:r>
          <w:rPr>
            <w:noProof/>
            <w:webHidden/>
          </w:rPr>
          <w:tab/>
        </w:r>
        <w:r>
          <w:rPr>
            <w:noProof/>
            <w:webHidden/>
          </w:rPr>
          <w:fldChar w:fldCharType="begin"/>
        </w:r>
        <w:r>
          <w:rPr>
            <w:noProof/>
            <w:webHidden/>
          </w:rPr>
          <w:instrText xml:space="preserve"> PAGEREF _Toc204786834 \h </w:instrText>
        </w:r>
        <w:r>
          <w:rPr>
            <w:noProof/>
            <w:webHidden/>
          </w:rPr>
        </w:r>
        <w:r>
          <w:rPr>
            <w:noProof/>
            <w:webHidden/>
          </w:rPr>
          <w:fldChar w:fldCharType="separate"/>
        </w:r>
        <w:r>
          <w:rPr>
            <w:noProof/>
            <w:webHidden/>
          </w:rPr>
          <w:t>8</w:t>
        </w:r>
        <w:r>
          <w:rPr>
            <w:noProof/>
            <w:webHidden/>
          </w:rPr>
          <w:fldChar w:fldCharType="end"/>
        </w:r>
      </w:hyperlink>
    </w:p>
    <w:p w14:paraId="19A55D2F" w14:textId="294A9DEC"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5" w:history="1">
        <w:r w:rsidRPr="000B0F8C">
          <w:rPr>
            <w:rStyle w:val="Hyperlink"/>
            <w:noProof/>
          </w:rPr>
          <w:t>5.2 Technische und organisatorische Massnahmen</w:t>
        </w:r>
        <w:r>
          <w:rPr>
            <w:noProof/>
            <w:webHidden/>
          </w:rPr>
          <w:tab/>
        </w:r>
        <w:r>
          <w:rPr>
            <w:noProof/>
            <w:webHidden/>
          </w:rPr>
          <w:fldChar w:fldCharType="begin"/>
        </w:r>
        <w:r>
          <w:rPr>
            <w:noProof/>
            <w:webHidden/>
          </w:rPr>
          <w:instrText xml:space="preserve"> PAGEREF _Toc204786835 \h </w:instrText>
        </w:r>
        <w:r>
          <w:rPr>
            <w:noProof/>
            <w:webHidden/>
          </w:rPr>
        </w:r>
        <w:r>
          <w:rPr>
            <w:noProof/>
            <w:webHidden/>
          </w:rPr>
          <w:fldChar w:fldCharType="separate"/>
        </w:r>
        <w:r>
          <w:rPr>
            <w:noProof/>
            <w:webHidden/>
          </w:rPr>
          <w:t>8</w:t>
        </w:r>
        <w:r>
          <w:rPr>
            <w:noProof/>
            <w:webHidden/>
          </w:rPr>
          <w:fldChar w:fldCharType="end"/>
        </w:r>
      </w:hyperlink>
    </w:p>
    <w:p w14:paraId="77F49961" w14:textId="48017C91"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6" w:history="1">
        <w:r w:rsidRPr="000B0F8C">
          <w:rPr>
            <w:rStyle w:val="Hyperlink"/>
            <w:noProof/>
          </w:rPr>
          <w:t>5.3 Überprüfung der Wirksamkeit der Massnahmen</w:t>
        </w:r>
        <w:r>
          <w:rPr>
            <w:noProof/>
            <w:webHidden/>
          </w:rPr>
          <w:tab/>
        </w:r>
        <w:r>
          <w:rPr>
            <w:noProof/>
            <w:webHidden/>
          </w:rPr>
          <w:fldChar w:fldCharType="begin"/>
        </w:r>
        <w:r>
          <w:rPr>
            <w:noProof/>
            <w:webHidden/>
          </w:rPr>
          <w:instrText xml:space="preserve"> PAGEREF _Toc204786836 \h </w:instrText>
        </w:r>
        <w:r>
          <w:rPr>
            <w:noProof/>
            <w:webHidden/>
          </w:rPr>
        </w:r>
        <w:r>
          <w:rPr>
            <w:noProof/>
            <w:webHidden/>
          </w:rPr>
          <w:fldChar w:fldCharType="separate"/>
        </w:r>
        <w:r>
          <w:rPr>
            <w:noProof/>
            <w:webHidden/>
          </w:rPr>
          <w:t>8</w:t>
        </w:r>
        <w:r>
          <w:rPr>
            <w:noProof/>
            <w:webHidden/>
          </w:rPr>
          <w:fldChar w:fldCharType="end"/>
        </w:r>
      </w:hyperlink>
    </w:p>
    <w:p w14:paraId="7DAD1F1D" w14:textId="3DBAE0FF"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37" w:history="1">
        <w:r w:rsidRPr="000B0F8C">
          <w:rPr>
            <w:rStyle w:val="Hyperlink"/>
            <w:noProof/>
          </w:rPr>
          <w:t>6. Schlussbestimmungen</w:t>
        </w:r>
        <w:r>
          <w:rPr>
            <w:noProof/>
            <w:webHidden/>
          </w:rPr>
          <w:tab/>
        </w:r>
        <w:r>
          <w:rPr>
            <w:noProof/>
            <w:webHidden/>
          </w:rPr>
          <w:fldChar w:fldCharType="begin"/>
        </w:r>
        <w:r>
          <w:rPr>
            <w:noProof/>
            <w:webHidden/>
          </w:rPr>
          <w:instrText xml:space="preserve"> PAGEREF _Toc204786837 \h </w:instrText>
        </w:r>
        <w:r>
          <w:rPr>
            <w:noProof/>
            <w:webHidden/>
          </w:rPr>
        </w:r>
        <w:r>
          <w:rPr>
            <w:noProof/>
            <w:webHidden/>
          </w:rPr>
          <w:fldChar w:fldCharType="separate"/>
        </w:r>
        <w:r>
          <w:rPr>
            <w:noProof/>
            <w:webHidden/>
          </w:rPr>
          <w:t>8</w:t>
        </w:r>
        <w:r>
          <w:rPr>
            <w:noProof/>
            <w:webHidden/>
          </w:rPr>
          <w:fldChar w:fldCharType="end"/>
        </w:r>
      </w:hyperlink>
    </w:p>
    <w:p w14:paraId="758F858E" w14:textId="20CC827E"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8" w:history="1">
        <w:r w:rsidRPr="000B0F8C">
          <w:rPr>
            <w:rStyle w:val="Hyperlink"/>
            <w:noProof/>
          </w:rPr>
          <w:t>6.1 Laufzeit</w:t>
        </w:r>
        <w:r>
          <w:rPr>
            <w:noProof/>
            <w:webHidden/>
          </w:rPr>
          <w:tab/>
        </w:r>
        <w:r>
          <w:rPr>
            <w:noProof/>
            <w:webHidden/>
          </w:rPr>
          <w:fldChar w:fldCharType="begin"/>
        </w:r>
        <w:r>
          <w:rPr>
            <w:noProof/>
            <w:webHidden/>
          </w:rPr>
          <w:instrText xml:space="preserve"> PAGEREF _Toc204786838 \h </w:instrText>
        </w:r>
        <w:r>
          <w:rPr>
            <w:noProof/>
            <w:webHidden/>
          </w:rPr>
        </w:r>
        <w:r>
          <w:rPr>
            <w:noProof/>
            <w:webHidden/>
          </w:rPr>
          <w:fldChar w:fldCharType="separate"/>
        </w:r>
        <w:r>
          <w:rPr>
            <w:noProof/>
            <w:webHidden/>
          </w:rPr>
          <w:t>8</w:t>
        </w:r>
        <w:r>
          <w:rPr>
            <w:noProof/>
            <w:webHidden/>
          </w:rPr>
          <w:fldChar w:fldCharType="end"/>
        </w:r>
      </w:hyperlink>
    </w:p>
    <w:p w14:paraId="1E0399B1" w14:textId="6494E9BE"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39" w:history="1">
        <w:r w:rsidRPr="000B0F8C">
          <w:rPr>
            <w:rStyle w:val="Hyperlink"/>
            <w:noProof/>
          </w:rPr>
          <w:t>6.2 Kündigungsbedingungen</w:t>
        </w:r>
        <w:r>
          <w:rPr>
            <w:noProof/>
            <w:webHidden/>
          </w:rPr>
          <w:tab/>
        </w:r>
        <w:r>
          <w:rPr>
            <w:noProof/>
            <w:webHidden/>
          </w:rPr>
          <w:fldChar w:fldCharType="begin"/>
        </w:r>
        <w:r>
          <w:rPr>
            <w:noProof/>
            <w:webHidden/>
          </w:rPr>
          <w:instrText xml:space="preserve"> PAGEREF _Toc204786839 \h </w:instrText>
        </w:r>
        <w:r>
          <w:rPr>
            <w:noProof/>
            <w:webHidden/>
          </w:rPr>
        </w:r>
        <w:r>
          <w:rPr>
            <w:noProof/>
            <w:webHidden/>
          </w:rPr>
          <w:fldChar w:fldCharType="separate"/>
        </w:r>
        <w:r>
          <w:rPr>
            <w:noProof/>
            <w:webHidden/>
          </w:rPr>
          <w:t>8</w:t>
        </w:r>
        <w:r>
          <w:rPr>
            <w:noProof/>
            <w:webHidden/>
          </w:rPr>
          <w:fldChar w:fldCharType="end"/>
        </w:r>
      </w:hyperlink>
    </w:p>
    <w:p w14:paraId="0B2BCD95" w14:textId="5D12D686"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40" w:history="1">
        <w:r w:rsidRPr="000B0F8C">
          <w:rPr>
            <w:rStyle w:val="Hyperlink"/>
            <w:noProof/>
          </w:rPr>
          <w:t>6.3 Vertragsänderungen</w:t>
        </w:r>
        <w:r>
          <w:rPr>
            <w:noProof/>
            <w:webHidden/>
          </w:rPr>
          <w:tab/>
        </w:r>
        <w:r>
          <w:rPr>
            <w:noProof/>
            <w:webHidden/>
          </w:rPr>
          <w:fldChar w:fldCharType="begin"/>
        </w:r>
        <w:r>
          <w:rPr>
            <w:noProof/>
            <w:webHidden/>
          </w:rPr>
          <w:instrText xml:space="preserve"> PAGEREF _Toc204786840 \h </w:instrText>
        </w:r>
        <w:r>
          <w:rPr>
            <w:noProof/>
            <w:webHidden/>
          </w:rPr>
        </w:r>
        <w:r>
          <w:rPr>
            <w:noProof/>
            <w:webHidden/>
          </w:rPr>
          <w:fldChar w:fldCharType="separate"/>
        </w:r>
        <w:r>
          <w:rPr>
            <w:noProof/>
            <w:webHidden/>
          </w:rPr>
          <w:t>9</w:t>
        </w:r>
        <w:r>
          <w:rPr>
            <w:noProof/>
            <w:webHidden/>
          </w:rPr>
          <w:fldChar w:fldCharType="end"/>
        </w:r>
      </w:hyperlink>
    </w:p>
    <w:p w14:paraId="2A7A7C09" w14:textId="7F4A3AF3"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41" w:history="1">
        <w:r w:rsidRPr="000B0F8C">
          <w:rPr>
            <w:rStyle w:val="Hyperlink"/>
            <w:noProof/>
          </w:rPr>
          <w:t>6.4 Salvatorische Klausel</w:t>
        </w:r>
        <w:r>
          <w:rPr>
            <w:noProof/>
            <w:webHidden/>
          </w:rPr>
          <w:tab/>
        </w:r>
        <w:r>
          <w:rPr>
            <w:noProof/>
            <w:webHidden/>
          </w:rPr>
          <w:fldChar w:fldCharType="begin"/>
        </w:r>
        <w:r>
          <w:rPr>
            <w:noProof/>
            <w:webHidden/>
          </w:rPr>
          <w:instrText xml:space="preserve"> PAGEREF _Toc204786841 \h </w:instrText>
        </w:r>
        <w:r>
          <w:rPr>
            <w:noProof/>
            <w:webHidden/>
          </w:rPr>
        </w:r>
        <w:r>
          <w:rPr>
            <w:noProof/>
            <w:webHidden/>
          </w:rPr>
          <w:fldChar w:fldCharType="separate"/>
        </w:r>
        <w:r>
          <w:rPr>
            <w:noProof/>
            <w:webHidden/>
          </w:rPr>
          <w:t>9</w:t>
        </w:r>
        <w:r>
          <w:rPr>
            <w:noProof/>
            <w:webHidden/>
          </w:rPr>
          <w:fldChar w:fldCharType="end"/>
        </w:r>
      </w:hyperlink>
    </w:p>
    <w:p w14:paraId="37F533DF" w14:textId="56A603E5" w:rsidR="009117C2" w:rsidRDefault="009117C2" w:rsidP="009117C2">
      <w:pPr>
        <w:pStyle w:val="Verzeichnis2"/>
        <w:tabs>
          <w:tab w:val="right" w:leader="dot" w:pos="8948"/>
        </w:tabs>
        <w:spacing w:before="0"/>
        <w:rPr>
          <w:rFonts w:eastAsiaTheme="minorEastAsia" w:cstheme="minorBidi"/>
          <w:i w:val="0"/>
          <w:iCs w:val="0"/>
          <w:noProof/>
          <w:kern w:val="2"/>
          <w:sz w:val="24"/>
          <w:szCs w:val="24"/>
          <w14:ligatures w14:val="standardContextual"/>
        </w:rPr>
      </w:pPr>
      <w:hyperlink w:anchor="_Toc204786842" w:history="1">
        <w:r w:rsidRPr="000B0F8C">
          <w:rPr>
            <w:rStyle w:val="Hyperlink"/>
            <w:noProof/>
          </w:rPr>
          <w:t>6.5 Anwendbares Recht und Gerichtsstand</w:t>
        </w:r>
        <w:r>
          <w:rPr>
            <w:noProof/>
            <w:webHidden/>
          </w:rPr>
          <w:tab/>
        </w:r>
        <w:r>
          <w:rPr>
            <w:noProof/>
            <w:webHidden/>
          </w:rPr>
          <w:fldChar w:fldCharType="begin"/>
        </w:r>
        <w:r>
          <w:rPr>
            <w:noProof/>
            <w:webHidden/>
          </w:rPr>
          <w:instrText xml:space="preserve"> PAGEREF _Toc204786842 \h </w:instrText>
        </w:r>
        <w:r>
          <w:rPr>
            <w:noProof/>
            <w:webHidden/>
          </w:rPr>
        </w:r>
        <w:r>
          <w:rPr>
            <w:noProof/>
            <w:webHidden/>
          </w:rPr>
          <w:fldChar w:fldCharType="separate"/>
        </w:r>
        <w:r>
          <w:rPr>
            <w:noProof/>
            <w:webHidden/>
          </w:rPr>
          <w:t>9</w:t>
        </w:r>
        <w:r>
          <w:rPr>
            <w:noProof/>
            <w:webHidden/>
          </w:rPr>
          <w:fldChar w:fldCharType="end"/>
        </w:r>
      </w:hyperlink>
    </w:p>
    <w:p w14:paraId="54D3BA3E" w14:textId="5197D946"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43" w:history="1">
        <w:r w:rsidRPr="000B0F8C">
          <w:rPr>
            <w:rStyle w:val="Hyperlink"/>
            <w:noProof/>
          </w:rPr>
          <w:t>7. Vertragsbestandteile</w:t>
        </w:r>
        <w:r>
          <w:rPr>
            <w:noProof/>
            <w:webHidden/>
          </w:rPr>
          <w:tab/>
        </w:r>
        <w:r>
          <w:rPr>
            <w:noProof/>
            <w:webHidden/>
          </w:rPr>
          <w:fldChar w:fldCharType="begin"/>
        </w:r>
        <w:r>
          <w:rPr>
            <w:noProof/>
            <w:webHidden/>
          </w:rPr>
          <w:instrText xml:space="preserve"> PAGEREF _Toc204786843 \h </w:instrText>
        </w:r>
        <w:r>
          <w:rPr>
            <w:noProof/>
            <w:webHidden/>
          </w:rPr>
        </w:r>
        <w:r>
          <w:rPr>
            <w:noProof/>
            <w:webHidden/>
          </w:rPr>
          <w:fldChar w:fldCharType="separate"/>
        </w:r>
        <w:r>
          <w:rPr>
            <w:noProof/>
            <w:webHidden/>
          </w:rPr>
          <w:t>9</w:t>
        </w:r>
        <w:r>
          <w:rPr>
            <w:noProof/>
            <w:webHidden/>
          </w:rPr>
          <w:fldChar w:fldCharType="end"/>
        </w:r>
      </w:hyperlink>
    </w:p>
    <w:p w14:paraId="599CBA42" w14:textId="7F459E11" w:rsidR="009117C2" w:rsidRDefault="009117C2" w:rsidP="009117C2">
      <w:pPr>
        <w:pStyle w:val="Verzeichnis1"/>
        <w:tabs>
          <w:tab w:val="right" w:leader="dot" w:pos="8948"/>
        </w:tabs>
        <w:spacing w:before="0" w:after="0"/>
        <w:rPr>
          <w:rFonts w:eastAsiaTheme="minorEastAsia" w:cstheme="minorBidi"/>
          <w:b w:val="0"/>
          <w:bCs w:val="0"/>
          <w:noProof/>
          <w:kern w:val="2"/>
          <w:sz w:val="24"/>
          <w:szCs w:val="24"/>
          <w14:ligatures w14:val="standardContextual"/>
        </w:rPr>
      </w:pPr>
      <w:hyperlink w:anchor="_Toc204786844" w:history="1">
        <w:r w:rsidRPr="000B0F8C">
          <w:rPr>
            <w:rStyle w:val="Hyperlink"/>
            <w:noProof/>
          </w:rPr>
          <w:t>8. Unterschriften</w:t>
        </w:r>
        <w:r>
          <w:rPr>
            <w:noProof/>
            <w:webHidden/>
          </w:rPr>
          <w:tab/>
        </w:r>
        <w:r>
          <w:rPr>
            <w:noProof/>
            <w:webHidden/>
          </w:rPr>
          <w:fldChar w:fldCharType="begin"/>
        </w:r>
        <w:r>
          <w:rPr>
            <w:noProof/>
            <w:webHidden/>
          </w:rPr>
          <w:instrText xml:space="preserve"> PAGEREF _Toc204786844 \h </w:instrText>
        </w:r>
        <w:r>
          <w:rPr>
            <w:noProof/>
            <w:webHidden/>
          </w:rPr>
        </w:r>
        <w:r>
          <w:rPr>
            <w:noProof/>
            <w:webHidden/>
          </w:rPr>
          <w:fldChar w:fldCharType="separate"/>
        </w:r>
        <w:r>
          <w:rPr>
            <w:noProof/>
            <w:webHidden/>
          </w:rPr>
          <w:t>10</w:t>
        </w:r>
        <w:r>
          <w:rPr>
            <w:noProof/>
            <w:webHidden/>
          </w:rPr>
          <w:fldChar w:fldCharType="end"/>
        </w:r>
      </w:hyperlink>
    </w:p>
    <w:p w14:paraId="54DCE0D2" w14:textId="05ACA19F" w:rsidR="000B3F93" w:rsidRPr="00757325" w:rsidRDefault="00854B74" w:rsidP="009117C2">
      <w:pPr>
        <w:pStyle w:val="Lauftext"/>
        <w:spacing w:after="0"/>
      </w:pPr>
      <w:r>
        <w:rPr>
          <w:highlight w:val="white"/>
          <w:lang w:val="en-GB"/>
        </w:rPr>
        <w:fldChar w:fldCharType="end"/>
      </w:r>
      <w:r w:rsidR="000B3F93">
        <w:rPr>
          <w:highlight w:val="white"/>
        </w:rPr>
        <w:br w:type="page"/>
      </w:r>
    </w:p>
    <w:p w14:paraId="632BB640" w14:textId="0533A5ED" w:rsidR="002B04C3" w:rsidRPr="005C55D6" w:rsidRDefault="002B04C3" w:rsidP="009117C2">
      <w:pPr>
        <w:pStyle w:val="berschrift10"/>
        <w:numPr>
          <w:ilvl w:val="0"/>
          <w:numId w:val="0"/>
        </w:numPr>
        <w:rPr>
          <w:highlight w:val="white"/>
        </w:rPr>
      </w:pPr>
      <w:bookmarkStart w:id="1" w:name="_Toc204786809"/>
      <w:r>
        <w:rPr>
          <w:highlight w:val="white"/>
        </w:rPr>
        <w:lastRenderedPageBreak/>
        <w:t>Präambel</w:t>
      </w:r>
      <w:bookmarkEnd w:id="1"/>
    </w:p>
    <w:p w14:paraId="2DD609C7" w14:textId="48685C8F" w:rsidR="002B04C3" w:rsidRPr="002B04C3" w:rsidRDefault="002B04C3" w:rsidP="002B04C3">
      <w:pPr>
        <w:pStyle w:val="Lauftext"/>
      </w:pPr>
      <w:r w:rsidRPr="002B04C3">
        <w:t xml:space="preserve">Im Rahmen des zwischen den Parteien geschlossenen Hauptvertrages wird der Auftragsbearbeiter Einblick oder Zugriff auf Personendaten des Verantwortlichen erhalten bzw. diese bearbeiten. </w:t>
      </w:r>
      <w:r>
        <w:t>Die</w:t>
      </w:r>
      <w:r w:rsidRPr="002B04C3">
        <w:t xml:space="preserve"> vorliegende </w:t>
      </w:r>
      <w:r>
        <w:t>Vereinbarung über die Datenbearbeitung im Auftrag</w:t>
      </w:r>
      <w:r w:rsidRPr="002B04C3">
        <w:t xml:space="preserve"> ergänzt diesbezüglich die vertraglichen Vereinbarungen und regelt vorrangig die datenschutzrechtlichen Verpflichtungen der beiden Parteien in Bezug auf die Bearbeitung von Personendaten.</w:t>
      </w:r>
    </w:p>
    <w:p w14:paraId="4F4AFCC8" w14:textId="289D6ABA" w:rsidR="00516C6F" w:rsidRDefault="002B04C3" w:rsidP="002B04C3">
      <w:pPr>
        <w:pStyle w:val="Lauftext"/>
      </w:pPr>
      <w:r w:rsidRPr="002B04C3">
        <w:t xml:space="preserve">Diese Vereinbarung konkretisiert die Verpflichtungen der Parteien insbesondere in Bezug auf die Vorgaben aus den einschlägigen kantonalen Gesetzen, </w:t>
      </w:r>
      <w:r>
        <w:t>primär</w:t>
      </w:r>
      <w:r w:rsidRPr="002B04C3">
        <w:t xml:space="preserve"> dem Gesetz über die Information der Öffentlichkeit, den Datenschutz und das Archivwesen (IDAG; SAR 150.700) sowie die Verordnung zum Gesetz über die Information der Öffentlichkeit, den Datenschutz und das Archivwesen (IDAG; SAR 150.711), die auf die Bearbeitung von Personendaten durch den Verantwortlichen Anwendung finde</w:t>
      </w:r>
      <w:r>
        <w:t>n</w:t>
      </w:r>
      <w:r w:rsidRPr="002B04C3">
        <w:t>.</w:t>
      </w:r>
    </w:p>
    <w:p w14:paraId="3007F891" w14:textId="3C7C4DFD" w:rsidR="002B04C3" w:rsidRPr="00660862" w:rsidRDefault="007E17B2" w:rsidP="00660862">
      <w:pPr>
        <w:pStyle w:val="berschrift10"/>
      </w:pPr>
      <w:bookmarkStart w:id="2" w:name="_Toc204786810"/>
      <w:r w:rsidRPr="00660862">
        <w:t>Allgemeine Bestimmungen</w:t>
      </w:r>
      <w:bookmarkEnd w:id="2"/>
    </w:p>
    <w:p w14:paraId="0D386919" w14:textId="49B957A1" w:rsidR="000B3F93" w:rsidRDefault="000B3F93" w:rsidP="00660862">
      <w:pPr>
        <w:pStyle w:val="berschrift20"/>
        <w:spacing w:before="120"/>
      </w:pPr>
      <w:bookmarkStart w:id="3" w:name="_Toc204786811"/>
      <w:r>
        <w:t>Geltungsbereich</w:t>
      </w:r>
      <w:bookmarkEnd w:id="3"/>
    </w:p>
    <w:p w14:paraId="4E799FE9" w14:textId="0CA79CA0" w:rsidR="002B04C3" w:rsidRDefault="000B3F93" w:rsidP="002B04C3">
      <w:pPr>
        <w:pStyle w:val="Lauftext"/>
      </w:pPr>
      <w:r w:rsidRPr="000B3F93">
        <w:t xml:space="preserve">Diese </w:t>
      </w:r>
      <w:r>
        <w:t>Vereinbarung</w:t>
      </w:r>
      <w:r w:rsidRPr="000B3F93">
        <w:t xml:space="preserve"> ist auf sämtliche Bearbeitungen von Personendaten des Auftragsbearbeiters im Auftrag des Verantwortlichen anwendbar, unabhängig davon, ob diese zum Zeitpunkt der Unterzeichnung de</w:t>
      </w:r>
      <w:r>
        <w:t>r</w:t>
      </w:r>
      <w:r w:rsidRPr="000B3F93">
        <w:t xml:space="preserve"> vorliegenden </w:t>
      </w:r>
      <w:r>
        <w:t>Vereinbarung</w:t>
      </w:r>
      <w:r w:rsidRPr="000B3F93">
        <w:t xml:space="preserve"> bereits in Auftrag gegeben wurden oder ob dies</w:t>
      </w:r>
      <w:r>
        <w:t>e</w:t>
      </w:r>
      <w:r w:rsidRPr="000B3F93">
        <w:t xml:space="preserve"> erst später mit Abschluss von neuen Aufträgen im Rahmen des Hauptvertrages erfolgt.</w:t>
      </w:r>
    </w:p>
    <w:p w14:paraId="7C48EAD6" w14:textId="4BCAD2EE" w:rsidR="000B3F93" w:rsidRDefault="000B3F93" w:rsidP="005B596A">
      <w:pPr>
        <w:pStyle w:val="berschrift20"/>
      </w:pPr>
      <w:bookmarkStart w:id="4" w:name="_Toc204786812"/>
      <w:r>
        <w:t>Gegenstand, Dauer und Zweck der Datenbearbeitung</w:t>
      </w:r>
      <w:bookmarkEnd w:id="4"/>
    </w:p>
    <w:p w14:paraId="52A7D53D" w14:textId="7243AF7C" w:rsidR="005B596A" w:rsidRPr="005B596A" w:rsidRDefault="005B596A" w:rsidP="005B596A">
      <w:pPr>
        <w:pStyle w:val="Lauftext"/>
      </w:pPr>
      <w:r w:rsidRPr="005B596A">
        <w:t>Der Gegenstand, die Dauer sowie Art, Zweck und Umfang der Bearbeitung ergeben sich aus dem zwischen den Parteien geschlossenen Hauptvertrag.</w:t>
      </w:r>
    </w:p>
    <w:p w14:paraId="1D77DA71" w14:textId="7B813F90" w:rsidR="002B04C3" w:rsidRDefault="005B596A" w:rsidP="005B596A">
      <w:pPr>
        <w:pStyle w:val="Lauftext"/>
      </w:pPr>
      <w:r w:rsidRPr="005B596A">
        <w:t>Der Auftragsbearbeiter bearbeitet Personendaten ausschliesslich im Auftrag des Verantwortlichen gemäss den Bestimmungen des Hauptvertrages sowie der</w:t>
      </w:r>
      <w:r w:rsidR="00612003">
        <w:t xml:space="preserve"> </w:t>
      </w:r>
      <w:r w:rsidR="00612003" w:rsidRPr="00612003">
        <w:t>Allgemeine</w:t>
      </w:r>
      <w:r w:rsidR="00E9793F">
        <w:t>n</w:t>
      </w:r>
      <w:r w:rsidR="00612003" w:rsidRPr="00612003">
        <w:t xml:space="preserve"> Geschäftsbedingungen des Kantons Aargau über die Informationssicherheit und den Datenschutz (ISDS) bei der Erbringung von Informatikdienstleistungen oder bei der Bearbeitung von Daten (AGB ISDS) durch externe Leistungserbringerinnen</w:t>
      </w:r>
      <w:r w:rsidRPr="005B596A">
        <w:t>. Weisungen des Verantwortlichen sind grundsätzlich in dieser Vereinbarung und dem Hauptvertrag festgelegt.</w:t>
      </w:r>
    </w:p>
    <w:p w14:paraId="23BD2586" w14:textId="709DC4E6" w:rsidR="002B04C3" w:rsidRDefault="005B596A" w:rsidP="00660862">
      <w:pPr>
        <w:pStyle w:val="berschrift10"/>
      </w:pPr>
      <w:bookmarkStart w:id="5" w:name="_Toc204786813"/>
      <w:r>
        <w:t>Rechte und Pflichten des Verantwortlichen</w:t>
      </w:r>
      <w:bookmarkEnd w:id="5"/>
    </w:p>
    <w:p w14:paraId="248BD281" w14:textId="45674362" w:rsidR="005B596A" w:rsidRDefault="005B596A" w:rsidP="00660862">
      <w:pPr>
        <w:pStyle w:val="berschrift20"/>
        <w:spacing w:before="120"/>
      </w:pPr>
      <w:bookmarkStart w:id="6" w:name="_Toc204786814"/>
      <w:r>
        <w:t>Verantwortlichkeit</w:t>
      </w:r>
      <w:bookmarkEnd w:id="6"/>
    </w:p>
    <w:p w14:paraId="42E23682" w14:textId="2A851DBA" w:rsidR="005B596A" w:rsidRDefault="0005778C" w:rsidP="002B04C3">
      <w:pPr>
        <w:pStyle w:val="Lauftext"/>
      </w:pPr>
      <w:r w:rsidRPr="0005778C">
        <w:t>Der Verantwortliche ist allein für die Rechtmässigkeit der Datenbearbeitung an sich, für die Beurteilung der Zulässigkeit der beauftragten Bearbeitung sowie für die Wahrung der Rechte der betroffenen Personen verantwortlich (§ 18 Abs. 2 IDAG).</w:t>
      </w:r>
    </w:p>
    <w:p w14:paraId="0F09A5D4" w14:textId="40BEC867" w:rsidR="005B596A" w:rsidRDefault="005B596A" w:rsidP="005B596A">
      <w:pPr>
        <w:pStyle w:val="berschrift20"/>
      </w:pPr>
      <w:bookmarkStart w:id="7" w:name="_Toc204786815"/>
      <w:r>
        <w:t>Weisungsbefugnis</w:t>
      </w:r>
      <w:bookmarkEnd w:id="7"/>
    </w:p>
    <w:p w14:paraId="3383A1FB" w14:textId="13B50F78" w:rsidR="0005778C" w:rsidRDefault="0005778C" w:rsidP="0005778C">
      <w:pPr>
        <w:pStyle w:val="Lauftext"/>
      </w:pPr>
      <w:r>
        <w:t>Der Verantwortliche hat gegenüber dem Auftragsbearbeiter eine Weisungsbefugnis hinsichtlich der Bearbeitung von Personendaten. Diese Weisungsbefugnis erfolgt im Rahmen des Hauptvertrages sowie dieser Vereinbarung.</w:t>
      </w:r>
    </w:p>
    <w:p w14:paraId="0DF12ACD" w14:textId="084ABA6A" w:rsidR="005B596A" w:rsidRDefault="0005778C" w:rsidP="0005778C">
      <w:pPr>
        <w:pStyle w:val="Lauftext"/>
      </w:pPr>
      <w:r w:rsidRPr="004B4040">
        <w:t xml:space="preserve">Weisungen seitens des Verantwortlichen erfolgen grundsätzlich schriftlich durch die weisungsberechtigten Personen gemäss </w:t>
      </w:r>
      <w:r w:rsidRPr="00D65BC9">
        <w:rPr>
          <w:highlight w:val="yellow"/>
        </w:rPr>
        <w:t xml:space="preserve">Anhang </w:t>
      </w:r>
      <w:r w:rsidR="004B4040" w:rsidRPr="00D65BC9">
        <w:rPr>
          <w:highlight w:val="yellow"/>
        </w:rPr>
        <w:t>4</w:t>
      </w:r>
      <w:r>
        <w:t xml:space="preserve"> zu dieser Vereinbarung. Erfolgen Weisungen mündlich, sind diese unverzüglich schriftlich zu bestätigten.</w:t>
      </w:r>
    </w:p>
    <w:p w14:paraId="3ED0A4FC" w14:textId="62AE6FF8" w:rsidR="005B596A" w:rsidRDefault="005B596A" w:rsidP="005B596A">
      <w:pPr>
        <w:pStyle w:val="berschrift20"/>
      </w:pPr>
      <w:bookmarkStart w:id="8" w:name="_Toc204786816"/>
      <w:r>
        <w:lastRenderedPageBreak/>
        <w:t>Auditrecht</w:t>
      </w:r>
      <w:bookmarkEnd w:id="8"/>
    </w:p>
    <w:p w14:paraId="06C4B4E7" w14:textId="33F7805D" w:rsidR="0005778C" w:rsidRDefault="0005778C" w:rsidP="0005778C">
      <w:pPr>
        <w:pStyle w:val="Lauftext"/>
      </w:pPr>
      <w:r>
        <w:t>Der Verantwortliche kann die Einhaltung der einschlägigen gesetzlichen Vorschriften über den Datenschutz und die Datensicherheit sowie der vertraglichen Vereinbarung beim Auftragsbearbeiter in angemessenem Umfang kontrollieren. Der Auftragsbearbeiter wird hierfür erforderliche Auskünfte erteilen. Ein solches Auditrecht steht auch der beauftragten Person für Öffentlichkeit und Datenschutz zu (§ 32 Abs. 2 IDAG).</w:t>
      </w:r>
    </w:p>
    <w:p w14:paraId="435CB339" w14:textId="77777777" w:rsidR="0005778C" w:rsidRDefault="0005778C" w:rsidP="0005778C">
      <w:pPr>
        <w:pStyle w:val="Lauftext"/>
      </w:pPr>
      <w:r>
        <w:t>Soweit nicht aus vom Verantwortlichen zu dokumentierenden, dringlichen Gründen anders angezeigt, finden Kontrollen nach angemessener Vorankündigung und zu Geschäftszeiten des Auftragsbearbeiters statt.</w:t>
      </w:r>
    </w:p>
    <w:p w14:paraId="5654591D" w14:textId="55F9133B" w:rsidR="0005778C" w:rsidRDefault="0005778C" w:rsidP="0005778C">
      <w:pPr>
        <w:pStyle w:val="Lauftext"/>
      </w:pPr>
      <w:r>
        <w:t>Soweit der Auftragsbearbeiter den Nachweis der korrekten Umsetzung der vereinbarten Datenschutzpflichten erbringt (z.B. in Form einer externen Kontrolle oder einer allgemein anerkannten Zertifizierung</w:t>
      </w:r>
      <w:r w:rsidR="009D7FFA">
        <w:t xml:space="preserve"> und Attestierung</w:t>
      </w:r>
      <w:r>
        <w:t>), soll sich eine Kontrolle auf Stichproben beschränken. Zudem lässt der Auftragsbearbeiter dem Verantwortlichen unaufgefordert die relevanten Auditberichte zukommen.</w:t>
      </w:r>
    </w:p>
    <w:p w14:paraId="02F86C36" w14:textId="67B427FD" w:rsidR="00A63720" w:rsidRDefault="00A63720" w:rsidP="0005778C">
      <w:pPr>
        <w:pStyle w:val="Lauftext"/>
      </w:pPr>
      <w:r>
        <w:t>Jede Partei trägt ihre Aufwendungen in Folge eines Datenschutz-Audits selbst.</w:t>
      </w:r>
    </w:p>
    <w:p w14:paraId="75612C09" w14:textId="203B04C7" w:rsidR="005B596A" w:rsidRDefault="005B596A" w:rsidP="005B596A">
      <w:pPr>
        <w:pStyle w:val="berschrift20"/>
      </w:pPr>
      <w:bookmarkStart w:id="9" w:name="_Toc204786817"/>
      <w:r>
        <w:t>Geheimhaltung</w:t>
      </w:r>
      <w:bookmarkEnd w:id="9"/>
    </w:p>
    <w:p w14:paraId="2AE04FF9" w14:textId="5938A163" w:rsidR="005B596A" w:rsidRDefault="0005778C" w:rsidP="0005778C">
      <w:pPr>
        <w:pStyle w:val="Lauftext"/>
      </w:pPr>
      <w:r>
        <w:t xml:space="preserve">Der Verantwortliche verpflichtet sich zur Geheimhaltung von Geschäftsgeheimnissen des Auftragsbearbeiters sowie allfälliger weiterer vertraulicher Informationen, von denen er im Rahmen des Auftragsverhältnisses Kenntnis erlangt. </w:t>
      </w:r>
    </w:p>
    <w:p w14:paraId="239702F0" w14:textId="16820CAC" w:rsidR="005B596A" w:rsidRDefault="005B596A" w:rsidP="00660862">
      <w:pPr>
        <w:pStyle w:val="berschrift10"/>
      </w:pPr>
      <w:bookmarkStart w:id="10" w:name="_Toc204786818"/>
      <w:r>
        <w:t>Rechte und Pflichten des Auftragsbearbeiters</w:t>
      </w:r>
      <w:bookmarkEnd w:id="10"/>
    </w:p>
    <w:p w14:paraId="51D9A760" w14:textId="1783B8DB" w:rsidR="005B596A" w:rsidRDefault="005B596A" w:rsidP="00660862">
      <w:pPr>
        <w:pStyle w:val="berschrift20"/>
        <w:spacing w:before="120"/>
      </w:pPr>
      <w:bookmarkStart w:id="11" w:name="_Toc204786819"/>
      <w:r>
        <w:t>Zweckbindung</w:t>
      </w:r>
      <w:bookmarkEnd w:id="11"/>
    </w:p>
    <w:p w14:paraId="17251483" w14:textId="37A3EDAB" w:rsidR="0005778C" w:rsidRDefault="0005778C" w:rsidP="0005778C">
      <w:pPr>
        <w:pStyle w:val="Blocktext"/>
      </w:pPr>
      <w:r>
        <w:t xml:space="preserve">Der Auftragsbearbeiter bearbeitet Personendaten ausschliesslich gemäss den im Hauptvertrag und dieser Vereinbarung vereinbarten Zwecken, es sei denn, der Auftragsbearbeiter ist gesetzlich zu einer bestimmten Bearbeitung verpflichtet. </w:t>
      </w:r>
    </w:p>
    <w:p w14:paraId="3A81C977" w14:textId="3BBA094A" w:rsidR="005B596A" w:rsidRDefault="0005778C" w:rsidP="0005778C">
      <w:pPr>
        <w:pStyle w:val="Lauftext"/>
      </w:pPr>
      <w:r>
        <w:t>Der Auftragsbearbeiter darf Kopien oder Duplikate der Personendaten</w:t>
      </w:r>
      <w:r w:rsidR="001452C3">
        <w:t>, soweit sie nicht zur Auftragserfüllung erforderlich sind,</w:t>
      </w:r>
      <w:r>
        <w:t xml:space="preserve"> nur nach schriftlicher Einwilligung des Verantwortlichen erstellen. Hiervon ausgenommen sind Sicherheitskopien, soweit sie zur Gewährleistung einer ordnungsgemässen Datenbearbeitung erforderlich sind, sowie Daten, die im Hinblick auf die Einhaltung gesetzlicher Aufbewahrungspflichten erforderlich sind.</w:t>
      </w:r>
    </w:p>
    <w:p w14:paraId="3D217533" w14:textId="7941BC01" w:rsidR="005B596A" w:rsidRDefault="005B596A" w:rsidP="005B596A">
      <w:pPr>
        <w:pStyle w:val="berschrift20"/>
      </w:pPr>
      <w:bookmarkStart w:id="12" w:name="_Toc204786820"/>
      <w:r>
        <w:t>Einhaltung der Vorschriften über den Datenschutz und die Datensicherheit</w:t>
      </w:r>
      <w:bookmarkEnd w:id="12"/>
    </w:p>
    <w:p w14:paraId="7A4F7F93" w14:textId="5DA68E22" w:rsidR="0005778C" w:rsidRDefault="0005778C" w:rsidP="0005778C">
      <w:pPr>
        <w:pStyle w:val="Lauftext"/>
      </w:pPr>
      <w:r>
        <w:t xml:space="preserve">Der Auftragsbearbeiter bestätigt, dass ihm die einschlägigen, datenschutzrechtlichen </w:t>
      </w:r>
      <w:r w:rsidR="00426889">
        <w:t xml:space="preserve">Vorgaben </w:t>
      </w:r>
      <w:r>
        <w:t>bekannt sind. Er beachtet die Grundsätze ordnungsgemässer Datenbearbeitung.</w:t>
      </w:r>
    </w:p>
    <w:p w14:paraId="601EB737" w14:textId="56DE2F8D" w:rsidR="005B596A" w:rsidRDefault="0005778C" w:rsidP="0005778C">
      <w:pPr>
        <w:pStyle w:val="Lauftext"/>
      </w:pPr>
      <w:r w:rsidRPr="00314D5B">
        <w:t>Die Bekanntgabe von Daten erfolgt ausschliesslich im Rahmen der vertraglich</w:t>
      </w:r>
      <w:r>
        <w:t xml:space="preserve"> vereinbarten Datenbearbeitung </w:t>
      </w:r>
      <w:r w:rsidRPr="00314D5B">
        <w:t xml:space="preserve">oder nach vorgängiger schriftlicher Ermächtigung durch den </w:t>
      </w:r>
      <w:r>
        <w:t>Verantwortlichen</w:t>
      </w:r>
      <w:r w:rsidRPr="00314D5B">
        <w:t xml:space="preserve">. Sollte </w:t>
      </w:r>
      <w:r>
        <w:t xml:space="preserve">der Auftragsbearbeiter </w:t>
      </w:r>
      <w:r w:rsidRPr="00314D5B">
        <w:t xml:space="preserve">aufgrund einer richterlichen Zwangsmassnahme verpflichtet werden, den zuständigen Behörden Zugang zu Systemen oder Daten des </w:t>
      </w:r>
      <w:r>
        <w:t>Verantwortlichen</w:t>
      </w:r>
      <w:r w:rsidRPr="00314D5B">
        <w:t xml:space="preserve"> zu verschaffen, informiert </w:t>
      </w:r>
      <w:r>
        <w:t>er</w:t>
      </w:r>
      <w:r w:rsidRPr="00314D5B">
        <w:t xml:space="preserve"> diesen unverzüglich.</w:t>
      </w:r>
    </w:p>
    <w:p w14:paraId="448350EA" w14:textId="27495132" w:rsidR="005B596A" w:rsidRDefault="005B596A" w:rsidP="005B596A">
      <w:pPr>
        <w:pStyle w:val="berschrift20"/>
      </w:pPr>
      <w:bookmarkStart w:id="13" w:name="_Toc204786821"/>
      <w:r>
        <w:lastRenderedPageBreak/>
        <w:t>Vertraulichkeitsvereinbarung</w:t>
      </w:r>
      <w:bookmarkEnd w:id="13"/>
    </w:p>
    <w:p w14:paraId="71CAE329" w14:textId="176E5430" w:rsidR="004B4040" w:rsidRDefault="004B4040" w:rsidP="004B4040">
      <w:pPr>
        <w:pStyle w:val="Lauftext"/>
      </w:pPr>
      <w:r>
        <w:t xml:space="preserve">Der Auftragsbearbeiter muss Personen, die Kenntnis von den im Auftrag bearbeiteten Personendaten erhalten können, schriftlich zur Wahrung der Vertraulichkeit sowie des Amtsgeheimnisses oder allfällig weiterer Geheimhaltungspflichten des Auftraggebers verpflichten. Der Auftragsbearbeiter macht sein Personal auf die Strafbestimmung "Verletzung des Amtsgeheimnisses" nach Art. 320 des Schweizerischen Strafgesetzbuchs (StGB; SR 311.0) aufmerksam. </w:t>
      </w:r>
    </w:p>
    <w:p w14:paraId="0F799CC6" w14:textId="77777777" w:rsidR="004B4040" w:rsidRDefault="004B4040" w:rsidP="004B4040">
      <w:pPr>
        <w:pStyle w:val="Lauftext"/>
      </w:pPr>
      <w:r>
        <w:t>Insbesondere bleibt die Verschwiegenheitsverpflichtung der mit der Datenbearbeitung beauftragten Personen auch nach Beendigung ihrer Tätigkeit und Ausscheiden beim Auftragsbearbeiter aufrecht.</w:t>
      </w:r>
    </w:p>
    <w:p w14:paraId="47801B97" w14:textId="77777777" w:rsidR="004B4040" w:rsidRDefault="004B4040" w:rsidP="004B4040">
      <w:pPr>
        <w:pStyle w:val="Lauftext"/>
      </w:pPr>
      <w:r w:rsidRPr="00D27A60">
        <w:t>Im Zweifelsfall sind Daten vertraulich zu behandeln</w:t>
      </w:r>
      <w:r>
        <w:t>,</w:t>
      </w:r>
      <w:r w:rsidRPr="00D27A60">
        <w:t xml:space="preserve"> unabhängig davon, ob solche Informationen unmittelbar aufgrund der Auftragserfüllung oder bloss bei Gelegenheit der Vertragserfüllung erlangt werden.</w:t>
      </w:r>
    </w:p>
    <w:p w14:paraId="20B84F75" w14:textId="0D9F3066" w:rsidR="005B596A" w:rsidRDefault="004B4040" w:rsidP="004B4040">
      <w:pPr>
        <w:pStyle w:val="Lauftext"/>
      </w:pPr>
      <w:r>
        <w:t xml:space="preserve">Der Auftragsbearbeiter hat die Pflichten aus dieser Ziffer (4.3 Vertraulichkeitsvereinbarung) auf </w:t>
      </w:r>
      <w:r w:rsidRPr="0089051A">
        <w:t xml:space="preserve">Unterauftragnehmer gemäss </w:t>
      </w:r>
      <w:r w:rsidRPr="00D65BC9">
        <w:rPr>
          <w:highlight w:val="yellow"/>
        </w:rPr>
        <w:t xml:space="preserve">Anhang </w:t>
      </w:r>
      <w:r w:rsidR="0089051A" w:rsidRPr="00D65BC9">
        <w:rPr>
          <w:highlight w:val="yellow"/>
        </w:rPr>
        <w:t>2</w:t>
      </w:r>
      <w:r>
        <w:t xml:space="preserve"> zu überbinden. Er verpflichtet seine Unterauftragnehmer zudem, diese </w:t>
      </w:r>
      <w:proofErr w:type="spellStart"/>
      <w:r>
        <w:t>überbundenen</w:t>
      </w:r>
      <w:proofErr w:type="spellEnd"/>
      <w:r>
        <w:t xml:space="preserve"> Pflichten auch auf weitere von ihnen beigezogene Unterbeauftragte zu übertragen. </w:t>
      </w:r>
    </w:p>
    <w:p w14:paraId="28C78487" w14:textId="7F57C2A0" w:rsidR="005B596A" w:rsidRDefault="005B596A" w:rsidP="005B596A">
      <w:pPr>
        <w:pStyle w:val="berschrift20"/>
      </w:pPr>
      <w:bookmarkStart w:id="14" w:name="_Toc204786822"/>
      <w:r>
        <w:t xml:space="preserve">Ort der Datenbearbeitung </w:t>
      </w:r>
      <w:r w:rsidR="004726CC">
        <w:t xml:space="preserve">(inkl. </w:t>
      </w:r>
      <w:r>
        <w:t>Datenhaltung</w:t>
      </w:r>
      <w:r w:rsidR="004726CC">
        <w:t>)</w:t>
      </w:r>
      <w:bookmarkEnd w:id="14"/>
    </w:p>
    <w:p w14:paraId="31370099" w14:textId="77777777" w:rsidR="0089051A" w:rsidRDefault="0089051A" w:rsidP="0089051A">
      <w:pPr>
        <w:pStyle w:val="Lauftext"/>
      </w:pPr>
      <w:r>
        <w:t>Soweit nicht anders schriftlich vereinbart, erfolgt die vertraglich vereinbarte Datenbearbeitung aus-schliesslich in der Schweiz, in einem Mitgliedsstaat der Europäischen Union (EU) oder in einem anderen Vertragsstaat des Abkommens über den Europäischen Wirtschaftsraum (EWR). Der Schweiz oder der EU/EWR gleichgestellt sind Staaten, welche gemäss dem anwendbaren Schweizer Datenschutzrecht über einen angemessenen Datenschutz verfügen und in welche ein Datentransfer ohne zusätzliche Massnahmen zulässig ist.</w:t>
      </w:r>
    </w:p>
    <w:p w14:paraId="7DA3D784" w14:textId="400DA085" w:rsidR="005B596A" w:rsidRDefault="004726CC" w:rsidP="0089051A">
      <w:pPr>
        <w:pStyle w:val="Lauftext"/>
      </w:pPr>
      <w:r>
        <w:t xml:space="preserve">Die </w:t>
      </w:r>
      <w:r w:rsidR="00F70D65">
        <w:t xml:space="preserve">Verlagerung in ein </w:t>
      </w:r>
      <w:r w:rsidR="009D138F">
        <w:t xml:space="preserve">Drittland </w:t>
      </w:r>
      <w:r w:rsidR="00F70D65">
        <w:t xml:space="preserve">oder </w:t>
      </w:r>
      <w:r w:rsidR="008C6388">
        <w:t xml:space="preserve">die </w:t>
      </w:r>
      <w:r>
        <w:t>Datenbearbeitung</w:t>
      </w:r>
      <w:r w:rsidR="0089051A">
        <w:t xml:space="preserve"> in ein</w:t>
      </w:r>
      <w:r>
        <w:t>em</w:t>
      </w:r>
      <w:r w:rsidR="0089051A">
        <w:t xml:space="preserve"> </w:t>
      </w:r>
      <w:r w:rsidR="009D138F">
        <w:t>solchen</w:t>
      </w:r>
      <w:r w:rsidR="0089051A">
        <w:t xml:space="preserve"> setzt die vorgängige schriftliche </w:t>
      </w:r>
      <w:r>
        <w:t xml:space="preserve">Zustimmung </w:t>
      </w:r>
      <w:r w:rsidR="0089051A">
        <w:t xml:space="preserve">des Verantwortlichen voraus und darf nur erfolgen, wenn im Drittland der Datenschutz durch geeignete und vom anwendbaren Gesetz vorgesehene Garantien gewährleistet ist. </w:t>
      </w:r>
      <w:r w:rsidR="00F70D65">
        <w:t>Sollte der Auftragsbearbeiter die Daten trotz fehlender Zustimmung in ein Drittland verlegen oder in einem Drittland bearbeiten, steht dem</w:t>
      </w:r>
      <w:r w:rsidR="0089051A">
        <w:t xml:space="preserve"> Verantwortliche</w:t>
      </w:r>
      <w:r w:rsidR="00F70D65">
        <w:t xml:space="preserve">n </w:t>
      </w:r>
      <w:r w:rsidR="0089051A">
        <w:t>ein ausserordentliches Kündigungsrecht auf den Zeitpunkt der Verlegung zu.</w:t>
      </w:r>
    </w:p>
    <w:p w14:paraId="594F1897" w14:textId="6968C697" w:rsidR="005B596A" w:rsidRDefault="005B596A" w:rsidP="005B596A">
      <w:pPr>
        <w:pStyle w:val="berschrift20"/>
      </w:pPr>
      <w:bookmarkStart w:id="15" w:name="_Toc204786823"/>
      <w:r>
        <w:t>Sorgfaltspflicht</w:t>
      </w:r>
      <w:bookmarkEnd w:id="15"/>
    </w:p>
    <w:p w14:paraId="174F9006" w14:textId="2E7B3C00" w:rsidR="005B596A" w:rsidRDefault="0089051A" w:rsidP="0089051A">
      <w:pPr>
        <w:pStyle w:val="Lauftext"/>
      </w:pPr>
      <w:r>
        <w:t>Der Auftragsbearbeiter trägt dafür Sorge, dass zur Auftragsdatenbearbeitung eingesetzte Personen hinsichtlich der Erfüllung der Datenschutzanforderungen laufend angemessen geschult und sensibilisiert werden.</w:t>
      </w:r>
    </w:p>
    <w:p w14:paraId="6DDCABFA" w14:textId="5035A3DC" w:rsidR="005B596A" w:rsidRDefault="005B596A" w:rsidP="005B596A">
      <w:pPr>
        <w:pStyle w:val="berschrift20"/>
      </w:pPr>
      <w:bookmarkStart w:id="16" w:name="_Toc204786824"/>
      <w:r>
        <w:t>Rechte der Betroffenen</w:t>
      </w:r>
      <w:bookmarkEnd w:id="16"/>
    </w:p>
    <w:p w14:paraId="50662336" w14:textId="1FEA4B36" w:rsidR="0089051A" w:rsidRDefault="0089051A" w:rsidP="0089051A">
      <w:pPr>
        <w:pStyle w:val="Lauftext"/>
      </w:pPr>
      <w:r>
        <w:t xml:space="preserve">Anfragen und Begehren betroffener Personen, die direkt an den Auftragsbearbeiter gerichtet werden, wird dieser mit den entsprechenden Informationen unverzüglich zwecks Beantwortung an den Verantwortlichen weiterleiten. </w:t>
      </w:r>
    </w:p>
    <w:p w14:paraId="32BC1FD9" w14:textId="20C8FFBD" w:rsidR="0089051A" w:rsidRDefault="0089051A" w:rsidP="0089051A">
      <w:pPr>
        <w:pStyle w:val="Lauftext"/>
      </w:pPr>
      <w:r>
        <w:t xml:space="preserve">Der Auftragsbearbeiter unterstützt den Verantwortlichen angemessen bei der Wahrnehmung sämtlicher Rechte der betroffenen Personen. Er beantwortet die Anfragen des Verantwortlichen im Zusammenhang mit der Bearbeitung der Personendaten unverzüglich und ordnungsgemäss. </w:t>
      </w:r>
    </w:p>
    <w:p w14:paraId="6FF22F15" w14:textId="77777777" w:rsidR="0089051A" w:rsidRDefault="0089051A" w:rsidP="0089051A">
      <w:pPr>
        <w:pStyle w:val="Lauftext"/>
      </w:pPr>
      <w:r>
        <w:lastRenderedPageBreak/>
        <w:t>Der Auftragsbearbeiter hat keinen Anspruch auf eine Entschädigung für Aufwendungen im Zusammenhang mit Anfragen und Begehren betroffener Personen.</w:t>
      </w:r>
    </w:p>
    <w:p w14:paraId="7865B137" w14:textId="3905237A" w:rsidR="005B596A" w:rsidRDefault="0089051A" w:rsidP="0089051A">
      <w:pPr>
        <w:pStyle w:val="Lauftext"/>
      </w:pPr>
      <w:r>
        <w:t>Der Auftragsbearbeiter wird Personendaten nicht eigenmächtig, sondern nur nach dokumentierter Weisung des Verantwortlichen berichtigen, löschen oder deren Bearbeitung einschränken.</w:t>
      </w:r>
    </w:p>
    <w:p w14:paraId="4305E183" w14:textId="3360A468" w:rsidR="005B596A" w:rsidRDefault="005B596A" w:rsidP="005B596A">
      <w:pPr>
        <w:pStyle w:val="berschrift20"/>
      </w:pPr>
      <w:bookmarkStart w:id="17" w:name="_Toc204786825"/>
      <w:r>
        <w:t>Meldung von Verletzungen der Datensicherheit</w:t>
      </w:r>
      <w:bookmarkEnd w:id="17"/>
    </w:p>
    <w:p w14:paraId="0F189A46" w14:textId="77777777" w:rsidR="0089051A" w:rsidRDefault="0089051A" w:rsidP="0089051A">
      <w:pPr>
        <w:pStyle w:val="Lauftext"/>
      </w:pPr>
      <w:r>
        <w:t>Der Auftragsbearbeiter informiert den Verantwortlichen unverzüglich, wenn sich bei ihm oder einem Unterauftragnehmer eine Verletzung der Datensicherheit gemäss § 17c Abs. 1 IDAG ereignet hat.</w:t>
      </w:r>
    </w:p>
    <w:p w14:paraId="3DE327A0" w14:textId="0DA9F7D2" w:rsidR="0089051A" w:rsidRDefault="0089051A" w:rsidP="0089051A">
      <w:pPr>
        <w:pStyle w:val="Lauftext"/>
      </w:pPr>
      <w:r>
        <w:t>Der Auftragsbearbeiter ergreift angemessene Massnahmen, um den Vorfall zu beheben, einzudämmen oder zu untersuchen. Zudem lässt er dem Verantwortlichen innerhalb von zwei Werktagen einen schriftlichen und adressatengerechten Rapport über Zeitpunkt, Art und Umfang des Ereignisses zukommen und teilt ihm schriftlich mit, welche Massnahmen er getroffen hat und noch treffen wird.</w:t>
      </w:r>
    </w:p>
    <w:p w14:paraId="367DB83D" w14:textId="653E1883" w:rsidR="005B596A" w:rsidRDefault="0089051A" w:rsidP="002B04C3">
      <w:pPr>
        <w:pStyle w:val="Lauftext"/>
      </w:pPr>
      <w:r>
        <w:t>Der Auftragsbearbeiter erteilt dem Verantwortlichen sämtliche Auskünfte, die zur Meldung gemäss § 17c Abs. 3 IDAG an die beauftragte Person für Öffentlichkeit und Datenschutz, die Informationssicherheitsbeauftragten Personen und den Chief Information Security Officer des Kantons Aargau erforderlich sind.</w:t>
      </w:r>
    </w:p>
    <w:p w14:paraId="17C72A1D" w14:textId="02EEBF16" w:rsidR="005B596A" w:rsidRDefault="005B596A" w:rsidP="005B596A">
      <w:pPr>
        <w:pStyle w:val="berschrift20"/>
      </w:pPr>
      <w:bookmarkStart w:id="18" w:name="_Toc204786826"/>
      <w:r>
        <w:t>Information über unrechtmässige Weisungen zur Datenbearbeitung</w:t>
      </w:r>
      <w:bookmarkEnd w:id="18"/>
    </w:p>
    <w:p w14:paraId="619B6321" w14:textId="34768324" w:rsidR="005B596A" w:rsidRDefault="0089051A" w:rsidP="002B04C3">
      <w:pPr>
        <w:pStyle w:val="Lauftext"/>
      </w:pPr>
      <w:r>
        <w:t>Der Auftragsbearbeiter hat den Verantwortlichen unverzüglich zu informieren, wenn er der Meinung ist, eine Weisung verstosse gegen Datenschutzvorschriften. Der Auftragsbearbeiter ist berechtigt, die Durchführung der entsprechenden Weisung so lange auszusetzen, bis sie durch den Verantwortlichen bestätigt oder geändert wird.</w:t>
      </w:r>
    </w:p>
    <w:p w14:paraId="4DBA66BB" w14:textId="0CA66FC8" w:rsidR="005B596A" w:rsidRDefault="005B596A" w:rsidP="005B596A">
      <w:pPr>
        <w:pStyle w:val="berschrift20"/>
      </w:pPr>
      <w:bookmarkStart w:id="19" w:name="_Toc204786827"/>
      <w:r>
        <w:t>Dokumentationspflicht</w:t>
      </w:r>
      <w:bookmarkEnd w:id="19"/>
    </w:p>
    <w:p w14:paraId="706F795D" w14:textId="20E7761D" w:rsidR="005B596A" w:rsidRDefault="0089051A" w:rsidP="0089051A">
      <w:pPr>
        <w:pStyle w:val="Lauftext"/>
      </w:pPr>
      <w:r>
        <w:t>Der Auftragsbearbeiter ist verpflichtet, die Einhaltung der datenschutzrechtlichen Pflichten gemäss dieser Vereinbarung zu dokumentieren und nachzuweisen.</w:t>
      </w:r>
    </w:p>
    <w:p w14:paraId="4C5C6629" w14:textId="7024CCAC" w:rsidR="005B596A" w:rsidRDefault="005B596A" w:rsidP="005B596A">
      <w:pPr>
        <w:pStyle w:val="berschrift20"/>
      </w:pPr>
      <w:bookmarkStart w:id="20" w:name="_Toc204786828"/>
      <w:r>
        <w:t>Datenrückgabe und Datenlöschung</w:t>
      </w:r>
      <w:bookmarkEnd w:id="20"/>
    </w:p>
    <w:p w14:paraId="339EBDB3" w14:textId="4440BBCA" w:rsidR="0089051A" w:rsidRDefault="001222BB" w:rsidP="0089051A">
      <w:pPr>
        <w:pStyle w:val="Lauftext"/>
      </w:pPr>
      <w:r>
        <w:t>Unmittelbar n</w:t>
      </w:r>
      <w:r w:rsidR="0089051A">
        <w:t>ach Abschluss der vertraglichen Arbeiten bzw. nach Beendigung des Hauptvertrags hat der Auftragsbearbeiter sämtliche in seinen Besitz sowie an Unterauftrag</w:t>
      </w:r>
      <w:r w:rsidR="001D6F17">
        <w:t>sbearbeiter</w:t>
      </w:r>
      <w:r w:rsidR="0089051A">
        <w:t xml:space="preserve"> gelangte Daten umgehend an den Verantwortlichen in einem diesem dienlichen Format zurückzugeben und in sämtlichen Systemen und Sicherheitskopien zu löschen. Die weitere Verwendung oder Aufbewahrung der Daten in anonymisierter Form ist nicht erlaubt. Vorbehalten bleiben die gesetzlichen Aufbewahrungspflichten des Auftragsbearbeiters und die entsprechenden Fristen.</w:t>
      </w:r>
    </w:p>
    <w:p w14:paraId="6BE05C02" w14:textId="3CB376F8" w:rsidR="0089051A" w:rsidRDefault="0089051A" w:rsidP="0089051A">
      <w:pPr>
        <w:pStyle w:val="Lauftext"/>
      </w:pPr>
      <w:r>
        <w:t xml:space="preserve">Die Löschung bzw. Vernichtung der Daten ist dem Verantwortlichen innerhalb von zehn (10) Tagen </w:t>
      </w:r>
      <w:r w:rsidR="001222BB">
        <w:t xml:space="preserve">nach der Löschung bzw. Vernichtung schriftlich </w:t>
      </w:r>
      <w:r>
        <w:t xml:space="preserve">zu bestätigen. Die Erfüllung dieser Pflicht kann vom Auftragsbearbeiter nicht aufgeschoben werden. </w:t>
      </w:r>
    </w:p>
    <w:p w14:paraId="25A2A5CB" w14:textId="1936ACB8" w:rsidR="005B596A" w:rsidRDefault="0089051A" w:rsidP="0089051A">
      <w:pPr>
        <w:pStyle w:val="Lauftext"/>
      </w:pPr>
      <w:r>
        <w:t>Der Verantwortliche ist berechtigt, die Löschung bzw. Vernichtung der Daten beim Auftragsbearbeiter ohne Kostenfolge zu überprüfen.</w:t>
      </w:r>
    </w:p>
    <w:p w14:paraId="1CC1422A" w14:textId="74EF543D" w:rsidR="005B596A" w:rsidRDefault="005B596A" w:rsidP="00660862">
      <w:pPr>
        <w:pStyle w:val="berschrift10"/>
      </w:pPr>
      <w:bookmarkStart w:id="21" w:name="_Toc204786829"/>
      <w:r>
        <w:lastRenderedPageBreak/>
        <w:t>Unterauftragsverhältnisse</w:t>
      </w:r>
      <w:bookmarkEnd w:id="21"/>
    </w:p>
    <w:p w14:paraId="672BB7CF" w14:textId="02711DBD" w:rsidR="005B596A" w:rsidRDefault="002C0F6A" w:rsidP="00660862">
      <w:pPr>
        <w:pStyle w:val="berschrift20"/>
        <w:spacing w:before="120"/>
      </w:pPr>
      <w:bookmarkStart w:id="22" w:name="_Toc204786830"/>
      <w:r>
        <w:t>Unterauftragsbearbeiter</w:t>
      </w:r>
      <w:bookmarkEnd w:id="22"/>
    </w:p>
    <w:p w14:paraId="17410482" w14:textId="2D6F48B9" w:rsidR="005B596A" w:rsidRPr="00660862" w:rsidRDefault="00660862" w:rsidP="00660862">
      <w:pPr>
        <w:pStyle w:val="Lauftext"/>
      </w:pPr>
      <w:r w:rsidRPr="00660862">
        <w:t>Als Unterauftrag</w:t>
      </w:r>
      <w:r>
        <w:t>sbearbeiter</w:t>
      </w:r>
      <w:r w:rsidRPr="00660862">
        <w:t xml:space="preserve"> im Sinne dieser Regelung sind solche Dienstleister zu verstehen, die zur Erbringung der hauptvertraglichen Pflichten im Auftrag des Auftragsbearbeiters Personendaten des Verantwortlichen bearbeiten.</w:t>
      </w:r>
    </w:p>
    <w:p w14:paraId="58431AC6" w14:textId="07069C7F" w:rsidR="00660862" w:rsidRDefault="00660862" w:rsidP="00660862">
      <w:pPr>
        <w:pStyle w:val="Lauftext"/>
      </w:pPr>
      <w:r w:rsidRPr="00660862">
        <w:t xml:space="preserve">Die bei Vertragsschluss durch den Verantwortlichen genehmigten Unterbeauftragten sind in der Liste in </w:t>
      </w:r>
      <w:r w:rsidRPr="00660862">
        <w:rPr>
          <w:highlight w:val="yellow"/>
        </w:rPr>
        <w:t>Anhang 2</w:t>
      </w:r>
      <w:r w:rsidRPr="00660862">
        <w:t xml:space="preserve"> aufgeführt. </w:t>
      </w:r>
    </w:p>
    <w:p w14:paraId="6662018B" w14:textId="5361C389" w:rsidR="00883D7F" w:rsidRPr="00660862" w:rsidRDefault="00883D7F" w:rsidP="006430BE">
      <w:pPr>
        <w:pStyle w:val="berschrift20"/>
      </w:pPr>
      <w:bookmarkStart w:id="23" w:name="_Toc204786831"/>
      <w:r>
        <w:t>Unterauftragsbearbeiter in sicheren Staaten</w:t>
      </w:r>
      <w:bookmarkEnd w:id="23"/>
    </w:p>
    <w:p w14:paraId="5D7A960D" w14:textId="77777777" w:rsidR="00883D7F" w:rsidRDefault="00660862" w:rsidP="00883D7F">
      <w:pPr>
        <w:pStyle w:val="Lauftext"/>
      </w:pPr>
      <w:r w:rsidRPr="00660862">
        <w:t>Muss der Auftragsbearbeiter Leistungen neuer und/oder zusätzlicher Unterauftrag</w:t>
      </w:r>
      <w:r>
        <w:t>sbearbeiter</w:t>
      </w:r>
      <w:r w:rsidRPr="00660862">
        <w:t xml:space="preserve"> in Anspruch nehmen,</w:t>
      </w:r>
      <w:r w:rsidR="00F70D65">
        <w:t xml:space="preserve"> bedarf dies der vorgängigen schriftlichen Information, wenn die Datenbearbeitung des Unterauftragsbearbeiters in der Schweiz, der EU, dem EWR oder einem Staat</w:t>
      </w:r>
      <w:r w:rsidR="00883D7F">
        <w:t>,</w:t>
      </w:r>
      <w:r w:rsidR="00F70D65">
        <w:t xml:space="preserve"> welche</w:t>
      </w:r>
      <w:r w:rsidR="00883D7F">
        <w:t>r</w:t>
      </w:r>
      <w:r w:rsidR="00F70D65">
        <w:t xml:space="preserve"> gemäss dem anwendbaren Schweizer Datenschutzrecht über einen angemessenen Datenschutz verfügen</w:t>
      </w:r>
      <w:r w:rsidR="00883D7F">
        <w:t>.</w:t>
      </w:r>
    </w:p>
    <w:p w14:paraId="0547BD3C" w14:textId="4120AFC2" w:rsidR="00660862" w:rsidRPr="00660862" w:rsidRDefault="00660862" w:rsidP="00660862">
      <w:pPr>
        <w:pStyle w:val="Lauftext"/>
      </w:pPr>
      <w:r w:rsidRPr="00660862">
        <w:t>Die Ablehnung von Unterauftrag</w:t>
      </w:r>
      <w:r>
        <w:t>sbearbeitern</w:t>
      </w:r>
      <w:r w:rsidRPr="00660862">
        <w:t xml:space="preserve"> berührt den Vertrag und deren Gültigkeit nicht.</w:t>
      </w:r>
    </w:p>
    <w:p w14:paraId="6CA64CF4" w14:textId="2153ABA5" w:rsidR="005B596A" w:rsidRDefault="00E94A2E" w:rsidP="005B596A">
      <w:pPr>
        <w:pStyle w:val="berschrift20"/>
      </w:pPr>
      <w:bookmarkStart w:id="24" w:name="_Toc204786832"/>
      <w:r>
        <w:t>Untera</w:t>
      </w:r>
      <w:r w:rsidR="005B596A">
        <w:t>uftragsbearbeiter</w:t>
      </w:r>
      <w:r>
        <w:t xml:space="preserve"> in unsicheren Drittstaaten</w:t>
      </w:r>
      <w:bookmarkEnd w:id="24"/>
    </w:p>
    <w:p w14:paraId="1F46251A" w14:textId="2EDECCD0" w:rsidR="006430BE" w:rsidRDefault="006430BE" w:rsidP="006430BE">
      <w:pPr>
        <w:pStyle w:val="Lauftext"/>
      </w:pPr>
      <w:r>
        <w:t xml:space="preserve">Die Inanspruchnahme </w:t>
      </w:r>
      <w:r w:rsidRPr="00660862">
        <w:t>neuer und/oder zusätzlicher Unterauftrag</w:t>
      </w:r>
      <w:r>
        <w:t>sbearbeiter bedarf der vorgängigen schriftlichen Zustimmung, wenn deren Datenbearbeitung in einem Drittland erfolgt. Die Zustimmung setzt voraus, dass der Datenschutz durch geeignete und vom anwendbaren Gesetz vorgesehene Garantien gewährleistet ist.</w:t>
      </w:r>
    </w:p>
    <w:p w14:paraId="3758E9D3" w14:textId="6E2E28A0" w:rsidR="005B596A" w:rsidRDefault="005B596A" w:rsidP="00660862">
      <w:pPr>
        <w:pStyle w:val="berschrift10"/>
      </w:pPr>
      <w:bookmarkStart w:id="25" w:name="_Toc204786833"/>
      <w:r>
        <w:t>Massnahmen zur Sicherstellung der Datensicherheit</w:t>
      </w:r>
      <w:bookmarkEnd w:id="25"/>
    </w:p>
    <w:p w14:paraId="61754D54" w14:textId="5FA0ECD3" w:rsidR="005B596A" w:rsidRDefault="005B596A" w:rsidP="00660862">
      <w:pPr>
        <w:pStyle w:val="berschrift20"/>
        <w:spacing w:before="120"/>
      </w:pPr>
      <w:bookmarkStart w:id="26" w:name="_Toc204786834"/>
      <w:r>
        <w:t>Grundsatz</w:t>
      </w:r>
      <w:bookmarkEnd w:id="26"/>
    </w:p>
    <w:p w14:paraId="71881682" w14:textId="77777777" w:rsidR="00660862" w:rsidRPr="00660862" w:rsidRDefault="00660862" w:rsidP="00660862">
      <w:pPr>
        <w:pStyle w:val="Lauftext"/>
      </w:pPr>
      <w:r w:rsidRPr="00660862">
        <w:t>Der Auftragsbearbeiter hat durch treffende Massnahmen ein angemessenes Schutzniveau hinsichtlich der Vertraulichkeit, der Integrität, der Verfügbarkeit sowie der Belastbarkeit der Systeme zu gewährleisten und Massnahmen zur Datensicherheit sicherzustellen (§ 4 IDAG).</w:t>
      </w:r>
    </w:p>
    <w:p w14:paraId="0D16C727" w14:textId="226E988F" w:rsidR="005B596A" w:rsidRPr="00660862" w:rsidRDefault="00660862" w:rsidP="00660862">
      <w:pPr>
        <w:pStyle w:val="Lauftext"/>
      </w:pPr>
      <w:r w:rsidRPr="00660862">
        <w:t xml:space="preserve">Die Massnahmen tragen insbesondere der Art und dem Umfang der Datenbearbeitungen und der daraus resultierenden Risiken für die betroffenen Personen Rechnung. </w:t>
      </w:r>
    </w:p>
    <w:p w14:paraId="44EC2B9C" w14:textId="59F23A00" w:rsidR="005B596A" w:rsidRDefault="005B596A" w:rsidP="005B596A">
      <w:pPr>
        <w:pStyle w:val="berschrift20"/>
      </w:pPr>
      <w:bookmarkStart w:id="27" w:name="_Toc204786835"/>
      <w:r>
        <w:t>Technische und organisatorische Massnahmen</w:t>
      </w:r>
      <w:bookmarkEnd w:id="27"/>
    </w:p>
    <w:p w14:paraId="402008D8" w14:textId="1732CB81" w:rsidR="00660862" w:rsidRDefault="00660862" w:rsidP="00660862">
      <w:pPr>
        <w:pStyle w:val="Lauftext"/>
      </w:pPr>
      <w:r>
        <w:t xml:space="preserve">Der Auftragsbearbeiter verpflichtet sich insbesondere im Rahmen dieser Vereinbarung die im </w:t>
      </w:r>
      <w:r w:rsidR="00817FF2">
        <w:br/>
      </w:r>
      <w:r w:rsidRPr="00A579A0">
        <w:rPr>
          <w:highlight w:val="yellow"/>
        </w:rPr>
        <w:t>Anhang</w:t>
      </w:r>
      <w:r w:rsidR="00817FF2">
        <w:rPr>
          <w:highlight w:val="yellow"/>
        </w:rPr>
        <w:t> </w:t>
      </w:r>
      <w:r>
        <w:rPr>
          <w:highlight w:val="yellow"/>
        </w:rPr>
        <w:t>3</w:t>
      </w:r>
      <w:r>
        <w:t xml:space="preserve"> beschriebenen technischen und organisatorischen Massnahmen an die Datensicherheit einzuhalten.</w:t>
      </w:r>
    </w:p>
    <w:p w14:paraId="28001931" w14:textId="77777777" w:rsidR="00660862" w:rsidRDefault="00660862" w:rsidP="00660862">
      <w:pPr>
        <w:pStyle w:val="Lauftext"/>
      </w:pPr>
      <w:r>
        <w:t>Der Auftragsbearbeiter ist verpflichtet die technischen und organisatorischen Massnahmen dem technischen Fortschritt und dem aktuellen Stand der Technik anzupassen. Insoweit ist es dem Auftragsbearbeiter gestattet, alternative gleichwertige Massnahmen umzusetzen. Dabei darf das Sicherheitsniveau der festgelegten Massnahmen nicht unterschritten werden. Wesentliche Änderungen sind vom Auftragsbearbeiter zu dokumentieren und dem Verantwortlichen zur Kenntnis zu bringen.</w:t>
      </w:r>
    </w:p>
    <w:p w14:paraId="0EAFFC39" w14:textId="06DEABE7" w:rsidR="005B596A" w:rsidRDefault="005B596A" w:rsidP="005B596A">
      <w:pPr>
        <w:pStyle w:val="berschrift20"/>
      </w:pPr>
      <w:bookmarkStart w:id="28" w:name="_Toc204786836"/>
      <w:r>
        <w:lastRenderedPageBreak/>
        <w:t>Überprüfung der Wirksamkeit der Massnahmen</w:t>
      </w:r>
      <w:bookmarkEnd w:id="28"/>
    </w:p>
    <w:p w14:paraId="7E03AB13" w14:textId="5DA258AA" w:rsidR="00660862" w:rsidRDefault="00660862" w:rsidP="00660862">
      <w:pPr>
        <w:pStyle w:val="Lauftext"/>
      </w:pPr>
      <w:r w:rsidRPr="00660862">
        <w:t>Der Auftragsbearbeiter überprüft regelmässig die Wirksamkeit der Massnahmen und erstellt eine angemessene Dokumentation der umgesetzten Massnahmen.</w:t>
      </w:r>
    </w:p>
    <w:p w14:paraId="501BA14D" w14:textId="3DE99F39" w:rsidR="00660862" w:rsidRPr="00660862" w:rsidRDefault="00660862" w:rsidP="00660862">
      <w:pPr>
        <w:pStyle w:val="Lauftext"/>
      </w:pPr>
      <w:r w:rsidRPr="00660862">
        <w:t>Die Dokumentation stellt er dem Verantwortlichen auf Anfrage umgehend und kostenlos zur Verfügung.</w:t>
      </w:r>
    </w:p>
    <w:p w14:paraId="48EF6483" w14:textId="69A0DAD4" w:rsidR="005B596A" w:rsidRDefault="005B596A" w:rsidP="00660862">
      <w:pPr>
        <w:pStyle w:val="berschrift10"/>
      </w:pPr>
      <w:bookmarkStart w:id="29" w:name="_Toc204786837"/>
      <w:r>
        <w:t>Schlussbestimmungen</w:t>
      </w:r>
      <w:bookmarkEnd w:id="29"/>
    </w:p>
    <w:p w14:paraId="71C91F92" w14:textId="4FF0A6C5" w:rsidR="005B596A" w:rsidRDefault="005B596A" w:rsidP="00660862">
      <w:pPr>
        <w:pStyle w:val="berschrift20"/>
        <w:spacing w:before="120"/>
      </w:pPr>
      <w:bookmarkStart w:id="30" w:name="_Toc204786838"/>
      <w:r>
        <w:t>Laufzeit</w:t>
      </w:r>
      <w:bookmarkEnd w:id="30"/>
    </w:p>
    <w:p w14:paraId="42EFC207" w14:textId="27475AC7" w:rsidR="005B596A" w:rsidRPr="00660862" w:rsidRDefault="00660862" w:rsidP="00660862">
      <w:pPr>
        <w:pStyle w:val="Lauftext"/>
      </w:pPr>
      <w:r w:rsidRPr="00660862">
        <w:t xml:space="preserve">Sofern nichts anderes vereinbart wurde, tritt dieser Vertrag nach Unterzeichnung durch die Vertragsparteien in Kraft. Die Vertragsdauer richtet sich nach der Laufzeit des zugrundeliegenden Hauptvertrags und endet ohne vorangehende Kündigung mit Beendigung des Hauptvertrages. </w:t>
      </w:r>
    </w:p>
    <w:p w14:paraId="4B445E1D" w14:textId="0358BB00" w:rsidR="005B596A" w:rsidRDefault="005B596A" w:rsidP="005B596A">
      <w:pPr>
        <w:pStyle w:val="berschrift20"/>
      </w:pPr>
      <w:bookmarkStart w:id="31" w:name="_Toc204786839"/>
      <w:r>
        <w:t>Kündigungsbedingungen</w:t>
      </w:r>
      <w:bookmarkEnd w:id="31"/>
    </w:p>
    <w:p w14:paraId="30B6C20D" w14:textId="77777777" w:rsidR="00660862" w:rsidRDefault="00660862" w:rsidP="00660862">
      <w:pPr>
        <w:pStyle w:val="Lauftext"/>
      </w:pPr>
      <w:r w:rsidRPr="00660862">
        <w:t>Dieser Vertrag kann nur zusammen mit dem Hauptvertrag und nach dessen Bestimmungen gekündigt werden.</w:t>
      </w:r>
    </w:p>
    <w:p w14:paraId="4F9B44D4" w14:textId="77777777" w:rsidR="00660862" w:rsidRDefault="00660862" w:rsidP="00660862">
      <w:pPr>
        <w:pStyle w:val="berschrift20"/>
      </w:pPr>
      <w:bookmarkStart w:id="32" w:name="_Toc204786840"/>
      <w:r>
        <w:t>Vertragsänderungen</w:t>
      </w:r>
      <w:bookmarkEnd w:id="32"/>
    </w:p>
    <w:p w14:paraId="12AC528F" w14:textId="77777777" w:rsidR="00660862" w:rsidRPr="00660862" w:rsidRDefault="00660862" w:rsidP="00660862">
      <w:pPr>
        <w:pStyle w:val="Lauftext"/>
      </w:pPr>
      <w:r w:rsidRPr="00660862">
        <w:t>Künftig erforderliche Anpassungen dieses Vertrags erfordern die Zustimmung des Verantwortlichen und haben in Form einer schriftlichen Zusatzvereinbarung zu erfolgen. Bis dahin gilt diese Vereinbarung unverändert fort. Auf das Erfordernis der Schriftlichkeit kann nur durch schriftliche Abrede verzichtet werden.</w:t>
      </w:r>
    </w:p>
    <w:p w14:paraId="582BD18B" w14:textId="77777777" w:rsidR="00660862" w:rsidRPr="00660862" w:rsidRDefault="00660862" w:rsidP="00660862">
      <w:pPr>
        <w:pStyle w:val="Lauftext"/>
      </w:pPr>
      <w:r w:rsidRPr="00660862">
        <w:t>Die Vorgaben, die sich aus dem kantonalen Datenschutzgesetz und dessen Ausführungsbestimmungen ergeben, können nicht wegbedungen oder geändert werden. Falls gesetzliche Bestimmungen ändern und eine Anpassung dieses Vertrags erfordern, unterbreitet der Verantwortliche dem Auftragsbearbeiter einen schriftlichen Vorschlag für eine Vertragsanpassung.</w:t>
      </w:r>
    </w:p>
    <w:p w14:paraId="77E7EDBF" w14:textId="77777777" w:rsidR="00660862" w:rsidRPr="00660862" w:rsidRDefault="00660862" w:rsidP="00660862">
      <w:pPr>
        <w:pStyle w:val="Lauftext"/>
      </w:pPr>
      <w:r w:rsidRPr="00660862">
        <w:t>Sofern Bestimmungen der vorliegenden Vereinbarung im Widerspruch zum bestehenden Hauptvertrag stehen, haben die Bestimmungen der vorliegenden Vereinbarung Vorrang, soweit dies zur Sicherstellung der Datenschutzkonformität erforderlich ist.</w:t>
      </w:r>
    </w:p>
    <w:p w14:paraId="664CCDB0" w14:textId="6C5CAFA4" w:rsidR="005B596A" w:rsidRDefault="005B596A" w:rsidP="005B596A">
      <w:pPr>
        <w:pStyle w:val="berschrift20"/>
      </w:pPr>
      <w:bookmarkStart w:id="33" w:name="_Toc204786841"/>
      <w:r>
        <w:t>Salvatorische Klausel</w:t>
      </w:r>
      <w:bookmarkEnd w:id="33"/>
    </w:p>
    <w:p w14:paraId="1AC1A4B1" w14:textId="7667C45E" w:rsidR="005B596A" w:rsidRPr="00660862" w:rsidRDefault="00660862" w:rsidP="00660862">
      <w:pPr>
        <w:pStyle w:val="Lauftext"/>
      </w:pPr>
      <w:r w:rsidRPr="00660862">
        <w:t>Sollten einzelne Teile diese</w:t>
      </w:r>
      <w:r>
        <w:t>r</w:t>
      </w:r>
      <w:r w:rsidRPr="00660862">
        <w:t xml:space="preserve"> Ver</w:t>
      </w:r>
      <w:r>
        <w:t>einbarung</w:t>
      </w:r>
      <w:r w:rsidRPr="00660862">
        <w:t xml:space="preserve"> unwirksam sein, so berührt dies die Wirksamkeit de</w:t>
      </w:r>
      <w:r>
        <w:t>r</w:t>
      </w:r>
      <w:r w:rsidRPr="00660862">
        <w:t xml:space="preserve"> Ver</w:t>
      </w:r>
      <w:r>
        <w:t>einbarung</w:t>
      </w:r>
      <w:r w:rsidRPr="00660862">
        <w:t xml:space="preserve"> im Übrigen nicht.</w:t>
      </w:r>
    </w:p>
    <w:p w14:paraId="1E09C7F6" w14:textId="2AA8565A" w:rsidR="005B596A" w:rsidRDefault="005B596A" w:rsidP="005B596A">
      <w:pPr>
        <w:pStyle w:val="berschrift20"/>
      </w:pPr>
      <w:bookmarkStart w:id="34" w:name="_Toc204786842"/>
      <w:r>
        <w:t>Anwendbares Recht und Gerichtsstand</w:t>
      </w:r>
      <w:bookmarkEnd w:id="34"/>
    </w:p>
    <w:p w14:paraId="14E0B6D7" w14:textId="27205E14" w:rsidR="00660862" w:rsidRDefault="00660862" w:rsidP="00660862">
      <w:pPr>
        <w:pStyle w:val="Lauftext"/>
      </w:pPr>
      <w:r w:rsidRPr="00265C8E">
        <w:t xml:space="preserve">Auf diese </w:t>
      </w:r>
      <w:r>
        <w:t>V</w:t>
      </w:r>
      <w:r w:rsidRPr="00265C8E">
        <w:t>er</w:t>
      </w:r>
      <w:r>
        <w:t>einbarung</w:t>
      </w:r>
      <w:r w:rsidRPr="00265C8E">
        <w:t xml:space="preserve"> ist Schweizer Recht anwendbar, unter Ausschluss des Übereinkommens der Vereinten Nationen über Verträge über den internationalen Warenkauf vom 11. April 1980 (UN-Kaufrecht) sowie der Kollisionsnormen des IPRG.</w:t>
      </w:r>
    </w:p>
    <w:p w14:paraId="0BD30B4F" w14:textId="62D94A09" w:rsidR="00660862" w:rsidRDefault="00660862" w:rsidP="00660862">
      <w:pPr>
        <w:pStyle w:val="Lauftext"/>
      </w:pPr>
      <w:r>
        <w:t>Der Gerichtsstand richtet sich nach der Regelung im Hauptvertrag. Sofern nichts anderes vereinbart wurde und soweit zulässig, gilt Aarau als Gerichtsstand.</w:t>
      </w:r>
    </w:p>
    <w:p w14:paraId="219C9E05" w14:textId="3A569FB4" w:rsidR="005B596A" w:rsidRDefault="005B596A" w:rsidP="00660862">
      <w:pPr>
        <w:pStyle w:val="berschrift10"/>
      </w:pPr>
      <w:bookmarkStart w:id="35" w:name="_Toc204786843"/>
      <w:r>
        <w:lastRenderedPageBreak/>
        <w:t>Vertragsbestandteile</w:t>
      </w:r>
      <w:bookmarkEnd w:id="35"/>
    </w:p>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1418"/>
        <w:gridCol w:w="7540"/>
      </w:tblGrid>
      <w:tr w:rsidR="004B4040" w:rsidRPr="004B4040" w14:paraId="0907EA8C" w14:textId="77777777" w:rsidTr="006444F0">
        <w:trPr>
          <w:cnfStyle w:val="100000000000" w:firstRow="1" w:lastRow="0" w:firstColumn="0" w:lastColumn="0" w:oddVBand="0" w:evenVBand="0" w:oddHBand="0" w:evenHBand="0" w:firstRowFirstColumn="0" w:firstRowLastColumn="0" w:lastRowFirstColumn="0" w:lastRowLastColumn="0"/>
        </w:trPr>
        <w:tc>
          <w:tcPr>
            <w:tcW w:w="1418" w:type="dxa"/>
          </w:tcPr>
          <w:p w14:paraId="539B40FD" w14:textId="77777777" w:rsidR="004B4040" w:rsidRPr="00612003" w:rsidRDefault="004B4040" w:rsidP="004B4040">
            <w:pPr>
              <w:pStyle w:val="Lauftext"/>
              <w:rPr>
                <w:sz w:val="20"/>
              </w:rPr>
            </w:pPr>
            <w:r w:rsidRPr="00612003">
              <w:rPr>
                <w:sz w:val="20"/>
              </w:rPr>
              <w:t>Anhang 1</w:t>
            </w:r>
          </w:p>
        </w:tc>
        <w:tc>
          <w:tcPr>
            <w:tcW w:w="7540" w:type="dxa"/>
          </w:tcPr>
          <w:p w14:paraId="06190600" w14:textId="63E458B0" w:rsidR="004B4040" w:rsidRPr="004B4040" w:rsidRDefault="004B4040" w:rsidP="004B4040">
            <w:pPr>
              <w:pStyle w:val="Lauftext"/>
              <w:rPr>
                <w:sz w:val="20"/>
              </w:rPr>
            </w:pPr>
            <w:r w:rsidRPr="00612003">
              <w:rPr>
                <w:sz w:val="20"/>
              </w:rPr>
              <w:t>Allgemeine Geschäftsbedingungen des Kantons Aargau über die Informationssicherheit und den Datenschutz (ISDS) bei der Erbringung von Informatikdienstleistungen oder bei der Bearbeitung von Daten (AGB ISDS) durch externe Leistungserbringerinnen</w:t>
            </w:r>
          </w:p>
        </w:tc>
      </w:tr>
      <w:tr w:rsidR="004B4040" w:rsidRPr="004B4040" w14:paraId="4A1BDB84" w14:textId="77777777" w:rsidTr="006444F0">
        <w:tc>
          <w:tcPr>
            <w:tcW w:w="1418" w:type="dxa"/>
          </w:tcPr>
          <w:p w14:paraId="0FBDA759" w14:textId="77777777" w:rsidR="004B4040" w:rsidRPr="004B4040" w:rsidRDefault="004B4040" w:rsidP="004B4040">
            <w:pPr>
              <w:pStyle w:val="Lauftext"/>
              <w:rPr>
                <w:sz w:val="20"/>
              </w:rPr>
            </w:pPr>
            <w:r w:rsidRPr="004B4040">
              <w:rPr>
                <w:sz w:val="20"/>
              </w:rPr>
              <w:t>Anhang 2</w:t>
            </w:r>
          </w:p>
        </w:tc>
        <w:tc>
          <w:tcPr>
            <w:tcW w:w="7540" w:type="dxa"/>
          </w:tcPr>
          <w:p w14:paraId="79C9B46E" w14:textId="77777777" w:rsidR="004B4040" w:rsidRPr="004B4040" w:rsidRDefault="004B4040" w:rsidP="004B4040">
            <w:pPr>
              <w:pStyle w:val="Lauftext"/>
              <w:rPr>
                <w:sz w:val="20"/>
              </w:rPr>
            </w:pPr>
            <w:r w:rsidRPr="004B4040">
              <w:rPr>
                <w:sz w:val="20"/>
              </w:rPr>
              <w:t>Beschreibung der Datenbearbeitung inkl. Unterauftragnehmer</w:t>
            </w:r>
          </w:p>
        </w:tc>
      </w:tr>
      <w:tr w:rsidR="004B4040" w:rsidRPr="004B4040" w14:paraId="6C4269BD" w14:textId="77777777" w:rsidTr="006444F0">
        <w:tc>
          <w:tcPr>
            <w:tcW w:w="1418" w:type="dxa"/>
          </w:tcPr>
          <w:p w14:paraId="29C14506" w14:textId="77777777" w:rsidR="004B4040" w:rsidRPr="004B4040" w:rsidRDefault="004B4040" w:rsidP="004B4040">
            <w:pPr>
              <w:pStyle w:val="Lauftext"/>
              <w:rPr>
                <w:sz w:val="20"/>
              </w:rPr>
            </w:pPr>
            <w:r w:rsidRPr="004B4040">
              <w:rPr>
                <w:sz w:val="20"/>
              </w:rPr>
              <w:t>Anhang 3</w:t>
            </w:r>
          </w:p>
        </w:tc>
        <w:tc>
          <w:tcPr>
            <w:tcW w:w="7540" w:type="dxa"/>
          </w:tcPr>
          <w:p w14:paraId="7681CA7F" w14:textId="77777777" w:rsidR="004B4040" w:rsidRPr="004B4040" w:rsidRDefault="004B4040" w:rsidP="004B4040">
            <w:pPr>
              <w:pStyle w:val="Lauftext"/>
              <w:rPr>
                <w:sz w:val="20"/>
              </w:rPr>
            </w:pPr>
            <w:r w:rsidRPr="004B4040">
              <w:rPr>
                <w:sz w:val="20"/>
              </w:rPr>
              <w:t>Technische und organisatorische Massnahmen</w:t>
            </w:r>
          </w:p>
        </w:tc>
      </w:tr>
      <w:tr w:rsidR="004B4040" w:rsidRPr="004B4040" w14:paraId="64290F70" w14:textId="77777777" w:rsidTr="006444F0">
        <w:tc>
          <w:tcPr>
            <w:tcW w:w="1418" w:type="dxa"/>
          </w:tcPr>
          <w:p w14:paraId="4ADF5E63" w14:textId="77777777" w:rsidR="004B4040" w:rsidRPr="004B4040" w:rsidRDefault="004B4040" w:rsidP="004B4040">
            <w:pPr>
              <w:pStyle w:val="Lauftext"/>
              <w:rPr>
                <w:sz w:val="20"/>
              </w:rPr>
            </w:pPr>
            <w:r w:rsidRPr="004B4040">
              <w:rPr>
                <w:sz w:val="20"/>
              </w:rPr>
              <w:t>Anhang 4</w:t>
            </w:r>
          </w:p>
        </w:tc>
        <w:tc>
          <w:tcPr>
            <w:tcW w:w="7540" w:type="dxa"/>
          </w:tcPr>
          <w:p w14:paraId="7634D700" w14:textId="77777777" w:rsidR="004B4040" w:rsidRPr="004B4040" w:rsidRDefault="004B4040" w:rsidP="004B4040">
            <w:pPr>
              <w:pStyle w:val="Lauftext"/>
              <w:rPr>
                <w:sz w:val="20"/>
              </w:rPr>
            </w:pPr>
            <w:r w:rsidRPr="004B4040">
              <w:rPr>
                <w:sz w:val="20"/>
              </w:rPr>
              <w:t>Autorisierte Personen</w:t>
            </w:r>
          </w:p>
        </w:tc>
      </w:tr>
    </w:tbl>
    <w:p w14:paraId="2ACBA4FA" w14:textId="77777777" w:rsidR="00660862" w:rsidRDefault="00660862" w:rsidP="00660862">
      <w:pPr>
        <w:pStyle w:val="Lauftext"/>
        <w:rPr>
          <w:rFonts w:cs="Arial"/>
          <w:b/>
          <w:bCs/>
          <w:snapToGrid w:val="0"/>
          <w:sz w:val="22"/>
          <w:szCs w:val="22"/>
        </w:rPr>
      </w:pPr>
      <w:r>
        <w:br w:type="page"/>
      </w:r>
    </w:p>
    <w:p w14:paraId="7FC7AF52" w14:textId="36BDCF6F" w:rsidR="005B596A" w:rsidRDefault="005B596A" w:rsidP="00660862">
      <w:pPr>
        <w:pStyle w:val="berschrift10"/>
      </w:pPr>
      <w:bookmarkStart w:id="36" w:name="_Toc204786844"/>
      <w:r>
        <w:lastRenderedPageBreak/>
        <w:t>Unterschriften</w:t>
      </w:r>
      <w:bookmarkEnd w:id="36"/>
    </w:p>
    <w:sdt>
      <w:sdtPr>
        <w:id w:val="-821343842"/>
        <w:placeholder>
          <w:docPart w:val="67020A3C6AB94A7CAA1D1398ECC695DB"/>
        </w:placeholder>
        <w:showingPlcHdr/>
      </w:sdtPr>
      <w:sdtEndPr/>
      <w:sdtContent>
        <w:p w14:paraId="2FF534D7" w14:textId="2FE7D318" w:rsidR="00660862" w:rsidRDefault="00E770C1" w:rsidP="00660862">
          <w:pPr>
            <w:pStyle w:val="berschrift20"/>
          </w:pPr>
          <w:r>
            <w:rPr>
              <w:rStyle w:val="Platzhaltertext"/>
            </w:rPr>
            <w:t>Gemeinde / öffentliches Organ / Auftraggeber</w:t>
          </w:r>
        </w:p>
      </w:sdtContent>
    </w:sdt>
    <w:bookmarkStart w:id="37" w:name="_Toc204786845" w:displacedByCustomXml="prev"/>
    <w:bookmarkEnd w:id="37" w:displacedByCustomXml="prev"/>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4479"/>
        <w:gridCol w:w="4479"/>
      </w:tblGrid>
      <w:tr w:rsidR="00660862" w:rsidRPr="00725E0F" w14:paraId="3745D358" w14:textId="77777777" w:rsidTr="007132DB">
        <w:trPr>
          <w:cnfStyle w:val="100000000000" w:firstRow="1" w:lastRow="0" w:firstColumn="0" w:lastColumn="0" w:oddVBand="0" w:evenVBand="0" w:oddHBand="0" w:evenHBand="0" w:firstRowFirstColumn="0" w:firstRowLastColumn="0" w:lastRowFirstColumn="0" w:lastRowLastColumn="0"/>
          <w:trHeight w:val="1417"/>
        </w:trPr>
        <w:tc>
          <w:tcPr>
            <w:tcW w:w="4479" w:type="dxa"/>
          </w:tcPr>
          <w:p w14:paraId="3CBE797C" w14:textId="77777777" w:rsidR="00660862" w:rsidRPr="00725E0F" w:rsidRDefault="00660862" w:rsidP="00660862">
            <w:pPr>
              <w:pStyle w:val="Lauftext"/>
              <w:rPr>
                <w:sz w:val="20"/>
                <w:szCs w:val="20"/>
              </w:rPr>
            </w:pPr>
          </w:p>
        </w:tc>
        <w:tc>
          <w:tcPr>
            <w:tcW w:w="4479" w:type="dxa"/>
          </w:tcPr>
          <w:p w14:paraId="72476049" w14:textId="77777777" w:rsidR="00660862" w:rsidRPr="00725E0F" w:rsidRDefault="00660862" w:rsidP="00660862">
            <w:pPr>
              <w:pStyle w:val="Lauftext"/>
              <w:rPr>
                <w:sz w:val="20"/>
                <w:szCs w:val="20"/>
              </w:rPr>
            </w:pPr>
          </w:p>
        </w:tc>
      </w:tr>
      <w:tr w:rsidR="00660862" w:rsidRPr="00725E0F" w14:paraId="7A11A217" w14:textId="77777777" w:rsidTr="007132DB">
        <w:tc>
          <w:tcPr>
            <w:tcW w:w="4479" w:type="dxa"/>
          </w:tcPr>
          <w:sdt>
            <w:sdtPr>
              <w:rPr>
                <w:szCs w:val="20"/>
              </w:rPr>
              <w:id w:val="1680548802"/>
              <w:placeholder>
                <w:docPart w:val="37F49CD73D6E499A8B08FEAE8955B2E9"/>
              </w:placeholder>
              <w:showingPlcHdr/>
            </w:sdtPr>
            <w:sdtEndPr/>
            <w:sdtContent>
              <w:p w14:paraId="0F186FB0" w14:textId="77777777" w:rsidR="00891935" w:rsidRPr="00725E0F" w:rsidRDefault="00891935" w:rsidP="007132DB">
                <w:pPr>
                  <w:pStyle w:val="Lauftext"/>
                  <w:spacing w:after="60"/>
                  <w:rPr>
                    <w:sz w:val="20"/>
                    <w:szCs w:val="20"/>
                  </w:rPr>
                </w:pPr>
                <w:r w:rsidRPr="00725E0F">
                  <w:rPr>
                    <w:rStyle w:val="Platzhaltertext"/>
                    <w:sz w:val="20"/>
                    <w:szCs w:val="20"/>
                  </w:rPr>
                  <w:t>Vorname, Name</w:t>
                </w:r>
              </w:p>
            </w:sdtContent>
          </w:sdt>
          <w:sdt>
            <w:sdtPr>
              <w:rPr>
                <w:szCs w:val="20"/>
              </w:rPr>
              <w:id w:val="2110623282"/>
              <w:placeholder>
                <w:docPart w:val="FB02333556A74EB180EDBF824048DD85"/>
              </w:placeholder>
              <w:showingPlcHdr/>
            </w:sdtPr>
            <w:sdtEndPr/>
            <w:sdtContent>
              <w:p w14:paraId="0CC9B681" w14:textId="3A38C382" w:rsidR="00891935" w:rsidRPr="00725E0F" w:rsidRDefault="00891935" w:rsidP="007132DB">
                <w:pPr>
                  <w:pStyle w:val="Lauftext"/>
                  <w:spacing w:after="60"/>
                  <w:rPr>
                    <w:sz w:val="20"/>
                    <w:szCs w:val="20"/>
                  </w:rPr>
                </w:pPr>
                <w:r w:rsidRPr="00725E0F">
                  <w:rPr>
                    <w:rStyle w:val="Platzhaltertext"/>
                    <w:sz w:val="20"/>
                    <w:szCs w:val="20"/>
                  </w:rPr>
                  <w:t>Funktion</w:t>
                </w:r>
              </w:p>
            </w:sdtContent>
          </w:sdt>
        </w:tc>
        <w:tc>
          <w:tcPr>
            <w:tcW w:w="4479" w:type="dxa"/>
          </w:tcPr>
          <w:sdt>
            <w:sdtPr>
              <w:rPr>
                <w:szCs w:val="20"/>
              </w:rPr>
              <w:id w:val="-1416777176"/>
              <w:placeholder>
                <w:docPart w:val="11CED7D7BB414212867F888752B98FE5"/>
              </w:placeholder>
              <w:showingPlcHdr/>
            </w:sdtPr>
            <w:sdtEndPr/>
            <w:sdtContent>
              <w:p w14:paraId="173271BA" w14:textId="5DF2CBE9" w:rsidR="00660862" w:rsidRPr="00725E0F" w:rsidRDefault="00891935" w:rsidP="007132DB">
                <w:pPr>
                  <w:pStyle w:val="Lauftext"/>
                  <w:spacing w:after="60"/>
                  <w:rPr>
                    <w:sz w:val="20"/>
                    <w:szCs w:val="20"/>
                  </w:rPr>
                </w:pPr>
                <w:r w:rsidRPr="00725E0F">
                  <w:rPr>
                    <w:rStyle w:val="Platzhaltertext"/>
                    <w:sz w:val="20"/>
                    <w:szCs w:val="20"/>
                  </w:rPr>
                  <w:t>Vorname, Name</w:t>
                </w:r>
              </w:p>
            </w:sdtContent>
          </w:sdt>
          <w:sdt>
            <w:sdtPr>
              <w:rPr>
                <w:szCs w:val="20"/>
              </w:rPr>
              <w:id w:val="1005171748"/>
              <w:placeholder>
                <w:docPart w:val="1BA96D8FC994439DBA46449DAE7CC73E"/>
              </w:placeholder>
              <w:showingPlcHdr/>
            </w:sdtPr>
            <w:sdtEndPr/>
            <w:sdtContent>
              <w:p w14:paraId="316B3D0B" w14:textId="29DEBA83" w:rsidR="00891935" w:rsidRPr="00725E0F" w:rsidRDefault="00891935" w:rsidP="007132DB">
                <w:pPr>
                  <w:pStyle w:val="Lauftext"/>
                  <w:spacing w:after="60"/>
                  <w:rPr>
                    <w:sz w:val="20"/>
                    <w:szCs w:val="20"/>
                  </w:rPr>
                </w:pPr>
                <w:r w:rsidRPr="00725E0F">
                  <w:rPr>
                    <w:rStyle w:val="Platzhaltertext"/>
                    <w:sz w:val="20"/>
                    <w:szCs w:val="20"/>
                  </w:rPr>
                  <w:t>Funktion</w:t>
                </w:r>
              </w:p>
            </w:sdtContent>
          </w:sdt>
        </w:tc>
      </w:tr>
    </w:tbl>
    <w:p w14:paraId="1954F006" w14:textId="77777777" w:rsidR="00660862" w:rsidRDefault="00660862" w:rsidP="00660862">
      <w:pPr>
        <w:pStyle w:val="Lauftext"/>
      </w:pPr>
    </w:p>
    <w:sdt>
      <w:sdtPr>
        <w:id w:val="1510947506"/>
        <w:placeholder>
          <w:docPart w:val="5087BB9220B548ADB3C2823482D7D035"/>
        </w:placeholder>
        <w:showingPlcHdr/>
      </w:sdtPr>
      <w:sdtEndPr/>
      <w:sdtContent>
        <w:p w14:paraId="4AAF5330" w14:textId="68D85AD7" w:rsidR="00660862" w:rsidRDefault="00891935" w:rsidP="00660862">
          <w:pPr>
            <w:pStyle w:val="berschrift20"/>
          </w:pPr>
          <w:r>
            <w:rPr>
              <w:rStyle w:val="Platzhaltertext"/>
            </w:rPr>
            <w:t>Firmenname des Auftragsbearbeiters</w:t>
          </w:r>
        </w:p>
      </w:sdtContent>
    </w:sdt>
    <w:bookmarkStart w:id="38" w:name="_Toc204786846" w:displacedByCustomXml="prev"/>
    <w:bookmarkEnd w:id="38" w:displacedByCustomXml="prev"/>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4479"/>
        <w:gridCol w:w="4479"/>
      </w:tblGrid>
      <w:tr w:rsidR="00660862" w:rsidRPr="00725E0F" w14:paraId="7C7A110A" w14:textId="77777777" w:rsidTr="007132DB">
        <w:trPr>
          <w:cnfStyle w:val="100000000000" w:firstRow="1" w:lastRow="0" w:firstColumn="0" w:lastColumn="0" w:oddVBand="0" w:evenVBand="0" w:oddHBand="0" w:evenHBand="0" w:firstRowFirstColumn="0" w:firstRowLastColumn="0" w:lastRowFirstColumn="0" w:lastRowLastColumn="0"/>
          <w:trHeight w:val="1417"/>
        </w:trPr>
        <w:tc>
          <w:tcPr>
            <w:tcW w:w="4479" w:type="dxa"/>
          </w:tcPr>
          <w:p w14:paraId="21466641" w14:textId="77777777" w:rsidR="00660862" w:rsidRPr="00725E0F" w:rsidRDefault="00660862" w:rsidP="006444F0">
            <w:pPr>
              <w:pStyle w:val="Lauftext"/>
              <w:rPr>
                <w:sz w:val="20"/>
                <w:szCs w:val="20"/>
              </w:rPr>
            </w:pPr>
          </w:p>
        </w:tc>
        <w:tc>
          <w:tcPr>
            <w:tcW w:w="4479" w:type="dxa"/>
          </w:tcPr>
          <w:p w14:paraId="24CD8BD4" w14:textId="77777777" w:rsidR="00660862" w:rsidRPr="00725E0F" w:rsidRDefault="00660862" w:rsidP="006444F0">
            <w:pPr>
              <w:pStyle w:val="Lauftext"/>
              <w:rPr>
                <w:sz w:val="20"/>
                <w:szCs w:val="20"/>
              </w:rPr>
            </w:pPr>
          </w:p>
        </w:tc>
      </w:tr>
      <w:tr w:rsidR="00891935" w:rsidRPr="00725E0F" w14:paraId="5299C1DC" w14:textId="77777777" w:rsidTr="007132DB">
        <w:tc>
          <w:tcPr>
            <w:tcW w:w="4479" w:type="dxa"/>
          </w:tcPr>
          <w:sdt>
            <w:sdtPr>
              <w:rPr>
                <w:szCs w:val="20"/>
              </w:rPr>
              <w:id w:val="1920907573"/>
              <w:placeholder>
                <w:docPart w:val="1134A2DE809645A7BECA55ABCF33F8E8"/>
              </w:placeholder>
              <w:showingPlcHdr/>
            </w:sdtPr>
            <w:sdtEndPr/>
            <w:sdtContent>
              <w:p w14:paraId="1C5F2F42" w14:textId="77777777" w:rsidR="00891935" w:rsidRPr="00725E0F" w:rsidRDefault="00891935" w:rsidP="007132DB">
                <w:pPr>
                  <w:pStyle w:val="Lauftext"/>
                  <w:spacing w:after="60"/>
                  <w:rPr>
                    <w:sz w:val="20"/>
                    <w:szCs w:val="20"/>
                  </w:rPr>
                </w:pPr>
                <w:r w:rsidRPr="00725E0F">
                  <w:rPr>
                    <w:rStyle w:val="Platzhaltertext"/>
                    <w:sz w:val="20"/>
                    <w:szCs w:val="20"/>
                  </w:rPr>
                  <w:t>Vorname, Name</w:t>
                </w:r>
              </w:p>
            </w:sdtContent>
          </w:sdt>
          <w:sdt>
            <w:sdtPr>
              <w:rPr>
                <w:szCs w:val="20"/>
              </w:rPr>
              <w:id w:val="-1797359940"/>
              <w:placeholder>
                <w:docPart w:val="6253082D242343D6ADB765DA72DFFB86"/>
              </w:placeholder>
              <w:showingPlcHdr/>
            </w:sdtPr>
            <w:sdtEndPr/>
            <w:sdtContent>
              <w:p w14:paraId="0AA4C8BA" w14:textId="77777777" w:rsidR="00891935" w:rsidRPr="00725E0F" w:rsidRDefault="00891935" w:rsidP="007132DB">
                <w:pPr>
                  <w:pStyle w:val="Lauftext"/>
                  <w:spacing w:after="60"/>
                  <w:rPr>
                    <w:sz w:val="20"/>
                    <w:szCs w:val="20"/>
                  </w:rPr>
                </w:pPr>
                <w:r w:rsidRPr="00725E0F">
                  <w:rPr>
                    <w:rStyle w:val="Platzhaltertext"/>
                    <w:sz w:val="20"/>
                    <w:szCs w:val="20"/>
                  </w:rPr>
                  <w:t>Funktion</w:t>
                </w:r>
              </w:p>
            </w:sdtContent>
          </w:sdt>
        </w:tc>
        <w:tc>
          <w:tcPr>
            <w:tcW w:w="4479" w:type="dxa"/>
          </w:tcPr>
          <w:sdt>
            <w:sdtPr>
              <w:rPr>
                <w:szCs w:val="20"/>
              </w:rPr>
              <w:id w:val="1391075717"/>
              <w:placeholder>
                <w:docPart w:val="C1DE42109A5348809098B811A5477617"/>
              </w:placeholder>
              <w:showingPlcHdr/>
            </w:sdtPr>
            <w:sdtEndPr/>
            <w:sdtContent>
              <w:p w14:paraId="6EB54190" w14:textId="77777777" w:rsidR="00891935" w:rsidRPr="00725E0F" w:rsidRDefault="00891935" w:rsidP="007132DB">
                <w:pPr>
                  <w:pStyle w:val="Lauftext"/>
                  <w:spacing w:after="60"/>
                  <w:rPr>
                    <w:sz w:val="20"/>
                    <w:szCs w:val="20"/>
                  </w:rPr>
                </w:pPr>
                <w:r w:rsidRPr="00725E0F">
                  <w:rPr>
                    <w:rStyle w:val="Platzhaltertext"/>
                    <w:sz w:val="20"/>
                    <w:szCs w:val="20"/>
                  </w:rPr>
                  <w:t>Vorname, Name</w:t>
                </w:r>
              </w:p>
            </w:sdtContent>
          </w:sdt>
          <w:sdt>
            <w:sdtPr>
              <w:rPr>
                <w:szCs w:val="20"/>
              </w:rPr>
              <w:id w:val="895086803"/>
              <w:placeholder>
                <w:docPart w:val="28FF4A1951004D288216C7C135B6AA39"/>
              </w:placeholder>
              <w:showingPlcHdr/>
            </w:sdtPr>
            <w:sdtEndPr/>
            <w:sdtContent>
              <w:p w14:paraId="3AA121C8" w14:textId="77777777" w:rsidR="00891935" w:rsidRPr="00725E0F" w:rsidRDefault="00891935" w:rsidP="007132DB">
                <w:pPr>
                  <w:pStyle w:val="Lauftext"/>
                  <w:spacing w:after="60"/>
                  <w:rPr>
                    <w:sz w:val="20"/>
                    <w:szCs w:val="20"/>
                  </w:rPr>
                </w:pPr>
                <w:r w:rsidRPr="00725E0F">
                  <w:rPr>
                    <w:rStyle w:val="Platzhaltertext"/>
                    <w:sz w:val="20"/>
                    <w:szCs w:val="20"/>
                  </w:rPr>
                  <w:t>Funktion</w:t>
                </w:r>
              </w:p>
            </w:sdtContent>
          </w:sdt>
        </w:tc>
      </w:tr>
    </w:tbl>
    <w:p w14:paraId="0403F435" w14:textId="77777777" w:rsidR="00660862" w:rsidRPr="00660862" w:rsidRDefault="00660862" w:rsidP="00660862">
      <w:pPr>
        <w:pStyle w:val="Lauftext"/>
      </w:pPr>
    </w:p>
    <w:p w14:paraId="16C35280" w14:textId="29C75E19" w:rsidR="007132DB" w:rsidRDefault="007132DB" w:rsidP="00660862">
      <w:pPr>
        <w:pStyle w:val="Lauftext"/>
        <w:sectPr w:rsidR="007132DB" w:rsidSect="007F14C9">
          <w:headerReference w:type="even" r:id="rId17"/>
          <w:headerReference w:type="default" r:id="rId18"/>
          <w:footerReference w:type="even" r:id="rId19"/>
          <w:footerReference w:type="default" r:id="rId20"/>
          <w:headerReference w:type="first" r:id="rId21"/>
          <w:footerReference w:type="first" r:id="rId22"/>
          <w:type w:val="continuous"/>
          <w:pgSz w:w="11906" w:h="16838" w:code="9"/>
          <w:pgMar w:top="1134" w:right="1134" w:bottom="1134" w:left="1814" w:header="567" w:footer="454" w:gutter="0"/>
          <w:cols w:space="708"/>
          <w:docGrid w:linePitch="360"/>
        </w:sectPr>
      </w:pPr>
    </w:p>
    <w:p w14:paraId="383C3D23" w14:textId="4455F0AC" w:rsidR="007132DB" w:rsidRDefault="007132DB" w:rsidP="007132DB">
      <w:pPr>
        <w:pStyle w:val="Titel0"/>
      </w:pPr>
      <w:r>
        <w:lastRenderedPageBreak/>
        <w:t>Anhang 2:</w:t>
      </w:r>
      <w:r>
        <w:br/>
        <w:t>Beschreibung der Datenbearbeitung inkl. Unterauftragsverhältnisse</w:t>
      </w:r>
    </w:p>
    <w:p w14:paraId="4A8E1B69" w14:textId="3A078887" w:rsidR="007132DB" w:rsidRDefault="007132DB" w:rsidP="007132DB">
      <w:pPr>
        <w:pStyle w:val="berschrift1"/>
        <w:numPr>
          <w:ilvl w:val="0"/>
          <w:numId w:val="16"/>
        </w:numPr>
        <w:rPr>
          <w:sz w:val="22"/>
          <w:szCs w:val="22"/>
        </w:rPr>
      </w:pPr>
      <w:bookmarkStart w:id="40" w:name="_Toc204786847"/>
      <w:r>
        <w:rPr>
          <w:sz w:val="22"/>
          <w:szCs w:val="22"/>
        </w:rPr>
        <w:t>Datenbearbeitung</w:t>
      </w:r>
      <w:bookmarkEnd w:id="40"/>
    </w:p>
    <w:p w14:paraId="754C097B" w14:textId="3A98B28C" w:rsidR="007132DB" w:rsidRDefault="007132DB" w:rsidP="007132DB">
      <w:pPr>
        <w:pStyle w:val="berschrift20"/>
      </w:pPr>
      <w:bookmarkStart w:id="41" w:name="_Toc204786848"/>
      <w:r>
        <w:t>Betroffene Personen</w:t>
      </w:r>
      <w:bookmarkEnd w:id="41"/>
    </w:p>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426"/>
        <w:gridCol w:w="8532"/>
      </w:tblGrid>
      <w:tr w:rsidR="007132DB" w:rsidRPr="00725E0F" w14:paraId="4763E737" w14:textId="77777777" w:rsidTr="007E2801">
        <w:trPr>
          <w:cnfStyle w:val="100000000000" w:firstRow="1" w:lastRow="0" w:firstColumn="0" w:lastColumn="0" w:oddVBand="0" w:evenVBand="0" w:oddHBand="0" w:evenHBand="0" w:firstRowFirstColumn="0" w:firstRowLastColumn="0" w:lastRowFirstColumn="0" w:lastRowLastColumn="0"/>
        </w:trPr>
        <w:sdt>
          <w:sdtPr>
            <w:rPr>
              <w:szCs w:val="20"/>
            </w:rPr>
            <w:id w:val="219796208"/>
            <w14:checkbox>
              <w14:checked w14:val="0"/>
              <w14:checkedState w14:val="2612" w14:font="MS Gothic"/>
              <w14:uncheckedState w14:val="2610" w14:font="MS Gothic"/>
            </w14:checkbox>
          </w:sdtPr>
          <w:sdtEndPr/>
          <w:sdtContent>
            <w:tc>
              <w:tcPr>
                <w:tcW w:w="426" w:type="dxa"/>
              </w:tcPr>
              <w:p w14:paraId="2EA6CB4D" w14:textId="5DC861CD"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4FD20703" w14:textId="071D6FD6" w:rsidR="007132DB" w:rsidRPr="00725E0F" w:rsidRDefault="007E2801" w:rsidP="00441D51">
            <w:pPr>
              <w:pStyle w:val="Lauftext"/>
              <w:spacing w:before="10" w:after="10" w:line="240" w:lineRule="auto"/>
              <w:rPr>
                <w:sz w:val="20"/>
                <w:szCs w:val="20"/>
              </w:rPr>
            </w:pPr>
            <w:r w:rsidRPr="00725E0F">
              <w:rPr>
                <w:sz w:val="20"/>
                <w:szCs w:val="20"/>
              </w:rPr>
              <w:t>Mitarbeiterinnen / Mitarbeiter</w:t>
            </w:r>
          </w:p>
        </w:tc>
      </w:tr>
      <w:tr w:rsidR="007132DB" w:rsidRPr="00725E0F" w14:paraId="7DCC4C9C" w14:textId="77777777" w:rsidTr="007E2801">
        <w:sdt>
          <w:sdtPr>
            <w:rPr>
              <w:szCs w:val="20"/>
            </w:rPr>
            <w:id w:val="749937876"/>
            <w14:checkbox>
              <w14:checked w14:val="0"/>
              <w14:checkedState w14:val="2612" w14:font="MS Gothic"/>
              <w14:uncheckedState w14:val="2610" w14:font="MS Gothic"/>
            </w14:checkbox>
          </w:sdtPr>
          <w:sdtEndPr/>
          <w:sdtContent>
            <w:tc>
              <w:tcPr>
                <w:tcW w:w="426" w:type="dxa"/>
              </w:tcPr>
              <w:p w14:paraId="5EA9FCC0" w14:textId="1712D05C"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3A522E70" w14:textId="080248D3" w:rsidR="007132DB" w:rsidRPr="00725E0F" w:rsidRDefault="007E2801" w:rsidP="00441D51">
            <w:pPr>
              <w:pStyle w:val="Lauftext"/>
              <w:spacing w:before="10" w:after="10" w:line="240" w:lineRule="auto"/>
              <w:rPr>
                <w:sz w:val="20"/>
                <w:szCs w:val="20"/>
              </w:rPr>
            </w:pPr>
            <w:r w:rsidRPr="00725E0F">
              <w:rPr>
                <w:sz w:val="20"/>
                <w:szCs w:val="20"/>
              </w:rPr>
              <w:t>Bewerberinnen / Bewerber</w:t>
            </w:r>
          </w:p>
        </w:tc>
      </w:tr>
      <w:tr w:rsidR="007E2801" w:rsidRPr="00725E0F" w14:paraId="22016A00" w14:textId="77777777" w:rsidTr="007E2801">
        <w:sdt>
          <w:sdtPr>
            <w:rPr>
              <w:szCs w:val="20"/>
            </w:rPr>
            <w:id w:val="-908543471"/>
            <w14:checkbox>
              <w14:checked w14:val="0"/>
              <w14:checkedState w14:val="2612" w14:font="MS Gothic"/>
              <w14:uncheckedState w14:val="2610" w14:font="MS Gothic"/>
            </w14:checkbox>
          </w:sdtPr>
          <w:sdtEndPr/>
          <w:sdtContent>
            <w:tc>
              <w:tcPr>
                <w:tcW w:w="426" w:type="dxa"/>
              </w:tcPr>
              <w:p w14:paraId="02C19F9F" w14:textId="45B8B82C" w:rsidR="007E2801" w:rsidRPr="00725E0F" w:rsidRDefault="007E280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59155241" w14:textId="461EB4E3" w:rsidR="007E2801" w:rsidRPr="00725E0F" w:rsidRDefault="007E2801" w:rsidP="00441D51">
            <w:pPr>
              <w:pStyle w:val="Lauftext"/>
              <w:spacing w:before="10" w:after="10" w:line="240" w:lineRule="auto"/>
              <w:rPr>
                <w:sz w:val="20"/>
                <w:szCs w:val="20"/>
              </w:rPr>
            </w:pPr>
            <w:r w:rsidRPr="00725E0F">
              <w:rPr>
                <w:sz w:val="20"/>
                <w:szCs w:val="20"/>
              </w:rPr>
              <w:t>Bürgerinnen / Bürger</w:t>
            </w:r>
          </w:p>
        </w:tc>
      </w:tr>
      <w:tr w:rsidR="007132DB" w:rsidRPr="00725E0F" w14:paraId="2F367DDE" w14:textId="77777777" w:rsidTr="007E2801">
        <w:sdt>
          <w:sdtPr>
            <w:rPr>
              <w:szCs w:val="20"/>
            </w:rPr>
            <w:id w:val="633448403"/>
            <w14:checkbox>
              <w14:checked w14:val="0"/>
              <w14:checkedState w14:val="2612" w14:font="MS Gothic"/>
              <w14:uncheckedState w14:val="2610" w14:font="MS Gothic"/>
            </w14:checkbox>
          </w:sdtPr>
          <w:sdtEndPr/>
          <w:sdtContent>
            <w:tc>
              <w:tcPr>
                <w:tcW w:w="426" w:type="dxa"/>
              </w:tcPr>
              <w:p w14:paraId="21A3F948" w14:textId="5A0702BF"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2A9EF555" w14:textId="6A26453D" w:rsidR="007132DB" w:rsidRPr="00725E0F" w:rsidRDefault="007E2801" w:rsidP="00441D51">
            <w:pPr>
              <w:pStyle w:val="Lauftext"/>
              <w:spacing w:before="10" w:after="10" w:line="240" w:lineRule="auto"/>
              <w:rPr>
                <w:sz w:val="20"/>
                <w:szCs w:val="20"/>
              </w:rPr>
            </w:pPr>
            <w:r w:rsidRPr="00725E0F">
              <w:rPr>
                <w:sz w:val="20"/>
                <w:szCs w:val="20"/>
              </w:rPr>
              <w:t>Schülerinnen / Schüler</w:t>
            </w:r>
          </w:p>
        </w:tc>
      </w:tr>
      <w:tr w:rsidR="007132DB" w:rsidRPr="00725E0F" w14:paraId="2395DC3E" w14:textId="77777777" w:rsidTr="007E2801">
        <w:sdt>
          <w:sdtPr>
            <w:rPr>
              <w:szCs w:val="20"/>
            </w:rPr>
            <w:id w:val="734212309"/>
            <w14:checkbox>
              <w14:checked w14:val="0"/>
              <w14:checkedState w14:val="2612" w14:font="MS Gothic"/>
              <w14:uncheckedState w14:val="2610" w14:font="MS Gothic"/>
            </w14:checkbox>
          </w:sdtPr>
          <w:sdtEndPr/>
          <w:sdtContent>
            <w:tc>
              <w:tcPr>
                <w:tcW w:w="426" w:type="dxa"/>
              </w:tcPr>
              <w:p w14:paraId="58878C22" w14:textId="543B8CFF"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317D010" w14:textId="77A95BD9" w:rsidR="007132DB" w:rsidRPr="00725E0F" w:rsidRDefault="007E2801" w:rsidP="00441D51">
            <w:pPr>
              <w:pStyle w:val="Lauftext"/>
              <w:spacing w:before="10" w:after="10" w:line="240" w:lineRule="auto"/>
              <w:rPr>
                <w:sz w:val="20"/>
                <w:szCs w:val="20"/>
              </w:rPr>
            </w:pPr>
            <w:r w:rsidRPr="00725E0F">
              <w:rPr>
                <w:sz w:val="20"/>
                <w:szCs w:val="20"/>
              </w:rPr>
              <w:t>Patientinnen / Patienten</w:t>
            </w:r>
          </w:p>
        </w:tc>
      </w:tr>
      <w:tr w:rsidR="007132DB" w:rsidRPr="00725E0F" w14:paraId="370E63ED" w14:textId="77777777" w:rsidTr="007E2801">
        <w:sdt>
          <w:sdtPr>
            <w:rPr>
              <w:szCs w:val="20"/>
            </w:rPr>
            <w:id w:val="-1205781656"/>
            <w14:checkbox>
              <w14:checked w14:val="0"/>
              <w14:checkedState w14:val="2612" w14:font="MS Gothic"/>
              <w14:uncheckedState w14:val="2610" w14:font="MS Gothic"/>
            </w14:checkbox>
          </w:sdtPr>
          <w:sdtEndPr/>
          <w:sdtContent>
            <w:tc>
              <w:tcPr>
                <w:tcW w:w="426" w:type="dxa"/>
              </w:tcPr>
              <w:p w14:paraId="472EF59D" w14:textId="2DF12049"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F915FA0" w14:textId="429D4962" w:rsidR="007132DB" w:rsidRPr="00725E0F" w:rsidRDefault="007E2801" w:rsidP="00441D51">
            <w:pPr>
              <w:pStyle w:val="Lauftext"/>
              <w:spacing w:before="10" w:after="10" w:line="240" w:lineRule="auto"/>
              <w:rPr>
                <w:sz w:val="20"/>
                <w:szCs w:val="20"/>
              </w:rPr>
            </w:pPr>
            <w:r w:rsidRPr="00725E0F">
              <w:rPr>
                <w:sz w:val="20"/>
                <w:szCs w:val="20"/>
              </w:rPr>
              <w:t>Dienstleisterinnen / Dienstleister</w:t>
            </w:r>
          </w:p>
        </w:tc>
      </w:tr>
      <w:tr w:rsidR="007132DB" w:rsidRPr="00725E0F" w14:paraId="198D1981" w14:textId="77777777" w:rsidTr="007E2801">
        <w:sdt>
          <w:sdtPr>
            <w:rPr>
              <w:szCs w:val="20"/>
            </w:rPr>
            <w:id w:val="213398323"/>
            <w14:checkbox>
              <w14:checked w14:val="0"/>
              <w14:checkedState w14:val="2612" w14:font="MS Gothic"/>
              <w14:uncheckedState w14:val="2610" w14:font="MS Gothic"/>
            </w14:checkbox>
          </w:sdtPr>
          <w:sdtEndPr/>
          <w:sdtContent>
            <w:tc>
              <w:tcPr>
                <w:tcW w:w="426" w:type="dxa"/>
              </w:tcPr>
              <w:p w14:paraId="3E1C5D08" w14:textId="45609BFC" w:rsidR="007132DB" w:rsidRPr="00725E0F" w:rsidRDefault="007132DB"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129BEE4" w14:textId="19E70357" w:rsidR="007132DB" w:rsidRPr="00725E0F" w:rsidRDefault="007E2801" w:rsidP="00441D51">
            <w:pPr>
              <w:pStyle w:val="Lauftext"/>
              <w:spacing w:before="10" w:after="10" w:line="240" w:lineRule="auto"/>
              <w:rPr>
                <w:sz w:val="20"/>
                <w:szCs w:val="20"/>
              </w:rPr>
            </w:pPr>
            <w:r w:rsidRPr="00725E0F">
              <w:rPr>
                <w:sz w:val="20"/>
                <w:szCs w:val="20"/>
              </w:rPr>
              <w:t xml:space="preserve">Weitere Personengruppen, </w:t>
            </w:r>
            <w:sdt>
              <w:sdtPr>
                <w:rPr>
                  <w:szCs w:val="20"/>
                </w:rPr>
                <w:id w:val="-1498263053"/>
                <w:placeholder>
                  <w:docPart w:val="87E03873D07F4D28BCBED73FF33205F8"/>
                </w:placeholder>
                <w:showingPlcHdr/>
              </w:sdtPr>
              <w:sdtEndPr/>
              <w:sdtContent>
                <w:r w:rsidRPr="00725E0F">
                  <w:rPr>
                    <w:rStyle w:val="Platzhaltertext"/>
                    <w:sz w:val="20"/>
                    <w:szCs w:val="20"/>
                  </w:rPr>
                  <w:t>nämlich</w:t>
                </w:r>
              </w:sdtContent>
            </w:sdt>
          </w:p>
        </w:tc>
      </w:tr>
    </w:tbl>
    <w:p w14:paraId="34F89DEA" w14:textId="752B2A44" w:rsidR="007132DB" w:rsidRDefault="007132DB" w:rsidP="007132DB">
      <w:pPr>
        <w:pStyle w:val="berschrift20"/>
      </w:pPr>
      <w:bookmarkStart w:id="42" w:name="_Toc204786849"/>
      <w:r>
        <w:t>Kategorien der Personendaten</w:t>
      </w:r>
      <w:bookmarkEnd w:id="42"/>
    </w:p>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426"/>
        <w:gridCol w:w="8532"/>
      </w:tblGrid>
      <w:tr w:rsidR="00ED3EA2" w:rsidRPr="00725E0F" w14:paraId="4DBE633E" w14:textId="77777777" w:rsidTr="006444F0">
        <w:trPr>
          <w:cnfStyle w:val="100000000000" w:firstRow="1" w:lastRow="0" w:firstColumn="0" w:lastColumn="0" w:oddVBand="0" w:evenVBand="0" w:oddHBand="0" w:evenHBand="0" w:firstRowFirstColumn="0" w:firstRowLastColumn="0" w:lastRowFirstColumn="0" w:lastRowLastColumn="0"/>
        </w:trPr>
        <w:sdt>
          <w:sdtPr>
            <w:rPr>
              <w:szCs w:val="20"/>
            </w:rPr>
            <w:id w:val="-152680689"/>
            <w14:checkbox>
              <w14:checked w14:val="0"/>
              <w14:checkedState w14:val="2612" w14:font="MS Gothic"/>
              <w14:uncheckedState w14:val="2610" w14:font="MS Gothic"/>
            </w14:checkbox>
          </w:sdtPr>
          <w:sdtEndPr/>
          <w:sdtContent>
            <w:tc>
              <w:tcPr>
                <w:tcW w:w="426" w:type="dxa"/>
              </w:tcPr>
              <w:p w14:paraId="3C85D6DE" w14:textId="03E4EE33" w:rsidR="00ED3EA2"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7590C40F" w14:textId="7E81A930" w:rsidR="00ED3EA2" w:rsidRPr="00725E0F" w:rsidRDefault="00ED3EA2" w:rsidP="00441D51">
            <w:pPr>
              <w:pStyle w:val="Lauftext"/>
              <w:spacing w:before="10" w:after="10" w:line="240" w:lineRule="auto"/>
              <w:rPr>
                <w:sz w:val="20"/>
                <w:szCs w:val="20"/>
              </w:rPr>
            </w:pPr>
            <w:r w:rsidRPr="00725E0F">
              <w:rPr>
                <w:b/>
                <w:sz w:val="20"/>
                <w:szCs w:val="20"/>
              </w:rPr>
              <w:t>Identifikationsdaten</w:t>
            </w:r>
            <w:r w:rsidRPr="00725E0F">
              <w:rPr>
                <w:sz w:val="20"/>
                <w:szCs w:val="20"/>
              </w:rPr>
              <w:t xml:space="preserve"> (Name, Vorname, Geburtsdatum, </w:t>
            </w:r>
            <w:proofErr w:type="gramStart"/>
            <w:r w:rsidRPr="00725E0F">
              <w:rPr>
                <w:sz w:val="20"/>
                <w:szCs w:val="20"/>
              </w:rPr>
              <w:t>Ausweisnummer,…</w:t>
            </w:r>
            <w:proofErr w:type="gramEnd"/>
            <w:r w:rsidRPr="00725E0F">
              <w:rPr>
                <w:sz w:val="20"/>
                <w:szCs w:val="20"/>
              </w:rPr>
              <w:t>)</w:t>
            </w:r>
          </w:p>
        </w:tc>
      </w:tr>
      <w:tr w:rsidR="00ED3EA2" w:rsidRPr="00725E0F" w14:paraId="799C5974" w14:textId="77777777" w:rsidTr="006444F0">
        <w:sdt>
          <w:sdtPr>
            <w:rPr>
              <w:szCs w:val="20"/>
            </w:rPr>
            <w:id w:val="1519200708"/>
            <w14:checkbox>
              <w14:checked w14:val="0"/>
              <w14:checkedState w14:val="2612" w14:font="MS Gothic"/>
              <w14:uncheckedState w14:val="2610" w14:font="MS Gothic"/>
            </w14:checkbox>
          </w:sdtPr>
          <w:sdtEndPr/>
          <w:sdtContent>
            <w:tc>
              <w:tcPr>
                <w:tcW w:w="426" w:type="dxa"/>
              </w:tcPr>
              <w:p w14:paraId="1BF21BAA"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321C0FF1" w14:textId="0AA23377" w:rsidR="00ED3EA2" w:rsidRPr="00725E0F" w:rsidRDefault="00ED3EA2" w:rsidP="00441D51">
            <w:pPr>
              <w:pStyle w:val="Lauftext"/>
              <w:spacing w:before="10" w:after="10" w:line="240" w:lineRule="auto"/>
              <w:rPr>
                <w:sz w:val="20"/>
                <w:szCs w:val="20"/>
              </w:rPr>
            </w:pPr>
            <w:r w:rsidRPr="00725E0F">
              <w:rPr>
                <w:b/>
                <w:sz w:val="20"/>
                <w:szCs w:val="20"/>
              </w:rPr>
              <w:t>Kontaktdaten</w:t>
            </w:r>
            <w:r w:rsidRPr="00725E0F">
              <w:rPr>
                <w:sz w:val="20"/>
                <w:szCs w:val="20"/>
              </w:rPr>
              <w:t xml:space="preserve"> (Adresse, E-Mail, </w:t>
            </w:r>
            <w:proofErr w:type="gramStart"/>
            <w:r w:rsidRPr="00725E0F">
              <w:rPr>
                <w:sz w:val="20"/>
                <w:szCs w:val="20"/>
              </w:rPr>
              <w:t>Telefonnummer,…</w:t>
            </w:r>
            <w:proofErr w:type="gramEnd"/>
            <w:r w:rsidRPr="00725E0F">
              <w:rPr>
                <w:sz w:val="20"/>
                <w:szCs w:val="20"/>
              </w:rPr>
              <w:t>)</w:t>
            </w:r>
          </w:p>
        </w:tc>
      </w:tr>
      <w:tr w:rsidR="00ED3EA2" w:rsidRPr="00725E0F" w14:paraId="6066A1CD" w14:textId="77777777" w:rsidTr="006444F0">
        <w:sdt>
          <w:sdtPr>
            <w:rPr>
              <w:szCs w:val="20"/>
            </w:rPr>
            <w:id w:val="-1894653592"/>
            <w14:checkbox>
              <w14:checked w14:val="0"/>
              <w14:checkedState w14:val="2612" w14:font="MS Gothic"/>
              <w14:uncheckedState w14:val="2610" w14:font="MS Gothic"/>
            </w14:checkbox>
          </w:sdtPr>
          <w:sdtEndPr/>
          <w:sdtContent>
            <w:tc>
              <w:tcPr>
                <w:tcW w:w="426" w:type="dxa"/>
              </w:tcPr>
              <w:p w14:paraId="7E20AD39"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46A26E19" w14:textId="763DA42A" w:rsidR="00ED3EA2" w:rsidRPr="00725E0F" w:rsidRDefault="00ED3EA2" w:rsidP="00441D51">
            <w:pPr>
              <w:pStyle w:val="Lauftext"/>
              <w:spacing w:before="10" w:after="10" w:line="240" w:lineRule="auto"/>
              <w:rPr>
                <w:sz w:val="20"/>
                <w:szCs w:val="20"/>
              </w:rPr>
            </w:pPr>
            <w:r w:rsidRPr="00725E0F">
              <w:rPr>
                <w:b/>
                <w:sz w:val="20"/>
                <w:szCs w:val="20"/>
              </w:rPr>
              <w:t>Aufzeichnungen</w:t>
            </w:r>
            <w:r w:rsidRPr="00725E0F">
              <w:rPr>
                <w:sz w:val="20"/>
                <w:szCs w:val="20"/>
              </w:rPr>
              <w:t xml:space="preserve"> (Video, Ton, </w:t>
            </w:r>
            <w:proofErr w:type="gramStart"/>
            <w:r w:rsidRPr="00725E0F">
              <w:rPr>
                <w:sz w:val="20"/>
                <w:szCs w:val="20"/>
              </w:rPr>
              <w:t>Foto,…</w:t>
            </w:r>
            <w:proofErr w:type="gramEnd"/>
            <w:r w:rsidRPr="00725E0F">
              <w:rPr>
                <w:sz w:val="20"/>
                <w:szCs w:val="20"/>
              </w:rPr>
              <w:t>)</w:t>
            </w:r>
          </w:p>
        </w:tc>
      </w:tr>
      <w:tr w:rsidR="00ED3EA2" w:rsidRPr="00725E0F" w14:paraId="7379594E" w14:textId="77777777" w:rsidTr="006444F0">
        <w:sdt>
          <w:sdtPr>
            <w:rPr>
              <w:szCs w:val="20"/>
            </w:rPr>
            <w:id w:val="-1306541859"/>
            <w14:checkbox>
              <w14:checked w14:val="0"/>
              <w14:checkedState w14:val="2612" w14:font="MS Gothic"/>
              <w14:uncheckedState w14:val="2610" w14:font="MS Gothic"/>
            </w14:checkbox>
          </w:sdtPr>
          <w:sdtEndPr/>
          <w:sdtContent>
            <w:tc>
              <w:tcPr>
                <w:tcW w:w="426" w:type="dxa"/>
              </w:tcPr>
              <w:p w14:paraId="5C5A24D1"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09433C9F" w14:textId="1017E472" w:rsidR="00ED3EA2" w:rsidRPr="00725E0F" w:rsidRDefault="00ED3EA2" w:rsidP="00441D51">
            <w:pPr>
              <w:pStyle w:val="Lauftext"/>
              <w:spacing w:before="10" w:after="10" w:line="240" w:lineRule="auto"/>
              <w:rPr>
                <w:sz w:val="20"/>
                <w:szCs w:val="20"/>
              </w:rPr>
            </w:pPr>
            <w:r w:rsidRPr="00725E0F">
              <w:rPr>
                <w:b/>
                <w:sz w:val="20"/>
                <w:szCs w:val="20"/>
              </w:rPr>
              <w:t>Kennnummern</w:t>
            </w:r>
            <w:r w:rsidRPr="00725E0F">
              <w:rPr>
                <w:sz w:val="20"/>
                <w:szCs w:val="20"/>
              </w:rPr>
              <w:t xml:space="preserve"> (PID, AHV-Nummer, </w:t>
            </w:r>
            <w:proofErr w:type="gramStart"/>
            <w:r w:rsidRPr="00725E0F">
              <w:rPr>
                <w:sz w:val="20"/>
                <w:szCs w:val="20"/>
              </w:rPr>
              <w:t>Personalnummer,…</w:t>
            </w:r>
            <w:proofErr w:type="gramEnd"/>
            <w:r w:rsidRPr="00725E0F">
              <w:rPr>
                <w:sz w:val="20"/>
                <w:szCs w:val="20"/>
              </w:rPr>
              <w:t>)</w:t>
            </w:r>
          </w:p>
        </w:tc>
      </w:tr>
      <w:tr w:rsidR="00ED3EA2" w:rsidRPr="00725E0F" w14:paraId="6302C416" w14:textId="77777777" w:rsidTr="006444F0">
        <w:sdt>
          <w:sdtPr>
            <w:rPr>
              <w:szCs w:val="20"/>
            </w:rPr>
            <w:id w:val="1125116391"/>
            <w14:checkbox>
              <w14:checked w14:val="0"/>
              <w14:checkedState w14:val="2612" w14:font="MS Gothic"/>
              <w14:uncheckedState w14:val="2610" w14:font="MS Gothic"/>
            </w14:checkbox>
          </w:sdtPr>
          <w:sdtEndPr/>
          <w:sdtContent>
            <w:tc>
              <w:tcPr>
                <w:tcW w:w="426" w:type="dxa"/>
              </w:tcPr>
              <w:p w14:paraId="1163F25C"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425571FD" w14:textId="156067F7" w:rsidR="00ED3EA2" w:rsidRPr="00725E0F" w:rsidRDefault="00ED3EA2" w:rsidP="00441D51">
            <w:pPr>
              <w:pStyle w:val="Lauftext"/>
              <w:spacing w:before="10" w:after="10" w:line="240" w:lineRule="auto"/>
              <w:rPr>
                <w:sz w:val="20"/>
                <w:szCs w:val="20"/>
              </w:rPr>
            </w:pPr>
            <w:r w:rsidRPr="00725E0F">
              <w:rPr>
                <w:b/>
                <w:sz w:val="20"/>
                <w:szCs w:val="20"/>
              </w:rPr>
              <w:t>Parzellen- / liegenschaftsgenaue Daten</w:t>
            </w:r>
            <w:r w:rsidRPr="00725E0F">
              <w:rPr>
                <w:sz w:val="20"/>
                <w:szCs w:val="20"/>
              </w:rPr>
              <w:t xml:space="preserve"> (EGID, EWID, Geoinformationen, </w:t>
            </w:r>
            <w:proofErr w:type="gramStart"/>
            <w:r w:rsidRPr="00725E0F">
              <w:rPr>
                <w:sz w:val="20"/>
                <w:szCs w:val="20"/>
              </w:rPr>
              <w:t>Energiedaten,…</w:t>
            </w:r>
            <w:proofErr w:type="gramEnd"/>
            <w:r w:rsidRPr="00725E0F">
              <w:rPr>
                <w:sz w:val="20"/>
                <w:szCs w:val="20"/>
              </w:rPr>
              <w:t>)</w:t>
            </w:r>
          </w:p>
        </w:tc>
      </w:tr>
      <w:tr w:rsidR="00ED3EA2" w:rsidRPr="00725E0F" w14:paraId="59305D15" w14:textId="77777777" w:rsidTr="006444F0">
        <w:sdt>
          <w:sdtPr>
            <w:rPr>
              <w:szCs w:val="20"/>
            </w:rPr>
            <w:id w:val="-1644806060"/>
            <w14:checkbox>
              <w14:checked w14:val="0"/>
              <w14:checkedState w14:val="2612" w14:font="MS Gothic"/>
              <w14:uncheckedState w14:val="2610" w14:font="MS Gothic"/>
            </w14:checkbox>
          </w:sdtPr>
          <w:sdtEndPr/>
          <w:sdtContent>
            <w:tc>
              <w:tcPr>
                <w:tcW w:w="426" w:type="dxa"/>
              </w:tcPr>
              <w:p w14:paraId="7C295D46"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59EC4C1A" w14:textId="2765669C" w:rsidR="00ED3EA2" w:rsidRPr="00725E0F" w:rsidRDefault="00441D51" w:rsidP="00441D51">
            <w:pPr>
              <w:pStyle w:val="Lauftext"/>
              <w:spacing w:before="10" w:after="10" w:line="240" w:lineRule="auto"/>
              <w:rPr>
                <w:sz w:val="20"/>
                <w:szCs w:val="20"/>
              </w:rPr>
            </w:pPr>
            <w:r w:rsidRPr="00725E0F">
              <w:rPr>
                <w:b/>
                <w:sz w:val="20"/>
                <w:szCs w:val="20"/>
              </w:rPr>
              <w:t>Finanz- und Vermögensdaten</w:t>
            </w:r>
            <w:r w:rsidRPr="00725E0F">
              <w:rPr>
                <w:sz w:val="20"/>
                <w:szCs w:val="20"/>
              </w:rPr>
              <w:t xml:space="preserve"> (Bankauszüge, Steuerveranlagung, </w:t>
            </w:r>
            <w:proofErr w:type="gramStart"/>
            <w:r w:rsidRPr="00725E0F">
              <w:rPr>
                <w:sz w:val="20"/>
                <w:szCs w:val="20"/>
              </w:rPr>
              <w:t>Lohnausweise,…</w:t>
            </w:r>
            <w:proofErr w:type="gramEnd"/>
            <w:r w:rsidRPr="00725E0F">
              <w:rPr>
                <w:sz w:val="20"/>
                <w:szCs w:val="20"/>
              </w:rPr>
              <w:t>)</w:t>
            </w:r>
          </w:p>
        </w:tc>
      </w:tr>
      <w:tr w:rsidR="00441D51" w:rsidRPr="00725E0F" w14:paraId="36D36F8B" w14:textId="77777777" w:rsidTr="006444F0">
        <w:sdt>
          <w:sdtPr>
            <w:rPr>
              <w:szCs w:val="20"/>
            </w:rPr>
            <w:id w:val="1856535556"/>
            <w14:checkbox>
              <w14:checked w14:val="0"/>
              <w14:checkedState w14:val="2612" w14:font="MS Gothic"/>
              <w14:uncheckedState w14:val="2610" w14:font="MS Gothic"/>
            </w14:checkbox>
          </w:sdtPr>
          <w:sdtEndPr/>
          <w:sdtContent>
            <w:tc>
              <w:tcPr>
                <w:tcW w:w="426" w:type="dxa"/>
              </w:tcPr>
              <w:p w14:paraId="17BF1300" w14:textId="7EA4C8F4"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1848AAF6" w14:textId="1DB5C2C1" w:rsidR="00441D51" w:rsidRPr="00725E0F" w:rsidRDefault="00441D51" w:rsidP="00441D51">
            <w:pPr>
              <w:pStyle w:val="Lauftext"/>
              <w:spacing w:before="10" w:after="10" w:line="240" w:lineRule="auto"/>
              <w:rPr>
                <w:sz w:val="20"/>
                <w:szCs w:val="20"/>
              </w:rPr>
            </w:pPr>
            <w:r w:rsidRPr="00725E0F">
              <w:rPr>
                <w:b/>
                <w:sz w:val="20"/>
                <w:szCs w:val="20"/>
              </w:rPr>
              <w:t>Fahrzeugdaten</w:t>
            </w:r>
            <w:r w:rsidRPr="00725E0F">
              <w:rPr>
                <w:sz w:val="20"/>
                <w:szCs w:val="20"/>
              </w:rPr>
              <w:t xml:space="preserve"> (Fahrzeugkennzeichen, </w:t>
            </w:r>
            <w:proofErr w:type="gramStart"/>
            <w:r w:rsidRPr="00725E0F">
              <w:rPr>
                <w:sz w:val="20"/>
                <w:szCs w:val="20"/>
              </w:rPr>
              <w:t>Fahrzeugregistrierung,…</w:t>
            </w:r>
            <w:proofErr w:type="gramEnd"/>
            <w:r w:rsidRPr="00725E0F">
              <w:rPr>
                <w:sz w:val="20"/>
                <w:szCs w:val="20"/>
              </w:rPr>
              <w:t>)</w:t>
            </w:r>
          </w:p>
        </w:tc>
      </w:tr>
      <w:tr w:rsidR="00441D51" w:rsidRPr="00725E0F" w14:paraId="0BC03D57" w14:textId="77777777" w:rsidTr="006444F0">
        <w:sdt>
          <w:sdtPr>
            <w:rPr>
              <w:szCs w:val="20"/>
            </w:rPr>
            <w:id w:val="-1369840358"/>
            <w14:checkbox>
              <w14:checked w14:val="0"/>
              <w14:checkedState w14:val="2612" w14:font="MS Gothic"/>
              <w14:uncheckedState w14:val="2610" w14:font="MS Gothic"/>
            </w14:checkbox>
          </w:sdtPr>
          <w:sdtEndPr/>
          <w:sdtContent>
            <w:tc>
              <w:tcPr>
                <w:tcW w:w="426" w:type="dxa"/>
              </w:tcPr>
              <w:p w14:paraId="752BA927" w14:textId="38FCAAB1"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27052745" w14:textId="46A92F21" w:rsidR="00441D51" w:rsidRPr="00725E0F" w:rsidRDefault="00441D51" w:rsidP="00441D51">
            <w:pPr>
              <w:pStyle w:val="Lauftext"/>
              <w:spacing w:before="10" w:after="10" w:line="240" w:lineRule="auto"/>
              <w:rPr>
                <w:sz w:val="20"/>
                <w:szCs w:val="20"/>
              </w:rPr>
            </w:pPr>
            <w:r w:rsidRPr="00725E0F">
              <w:rPr>
                <w:b/>
                <w:sz w:val="20"/>
                <w:szCs w:val="20"/>
              </w:rPr>
              <w:t>Beurteilungen</w:t>
            </w:r>
            <w:r w:rsidRPr="00725E0F">
              <w:rPr>
                <w:sz w:val="20"/>
                <w:szCs w:val="20"/>
              </w:rPr>
              <w:t xml:space="preserve"> (Zeugnisse, Lerndokumentation, Qualifikationen, </w:t>
            </w:r>
            <w:proofErr w:type="gramStart"/>
            <w:r w:rsidRPr="00725E0F">
              <w:rPr>
                <w:sz w:val="20"/>
                <w:szCs w:val="20"/>
              </w:rPr>
              <w:t>Dialog,…</w:t>
            </w:r>
            <w:proofErr w:type="gramEnd"/>
            <w:r w:rsidRPr="00725E0F">
              <w:rPr>
                <w:sz w:val="20"/>
                <w:szCs w:val="20"/>
              </w:rPr>
              <w:t>)</w:t>
            </w:r>
          </w:p>
        </w:tc>
      </w:tr>
      <w:tr w:rsidR="00441D51" w:rsidRPr="00725E0F" w14:paraId="5424B415" w14:textId="77777777" w:rsidTr="006444F0">
        <w:sdt>
          <w:sdtPr>
            <w:rPr>
              <w:szCs w:val="20"/>
            </w:rPr>
            <w:id w:val="726031406"/>
            <w14:checkbox>
              <w14:checked w14:val="0"/>
              <w14:checkedState w14:val="2612" w14:font="MS Gothic"/>
              <w14:uncheckedState w14:val="2610" w14:font="MS Gothic"/>
            </w14:checkbox>
          </w:sdtPr>
          <w:sdtEndPr/>
          <w:sdtContent>
            <w:tc>
              <w:tcPr>
                <w:tcW w:w="426" w:type="dxa"/>
              </w:tcPr>
              <w:p w14:paraId="2F0576C9" w14:textId="4DEE0905"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7FAABD14" w14:textId="73836F75" w:rsidR="00441D51" w:rsidRPr="00725E0F" w:rsidRDefault="00441D51" w:rsidP="00441D51">
            <w:pPr>
              <w:pStyle w:val="Lauftext"/>
              <w:spacing w:before="10" w:after="10" w:line="240" w:lineRule="auto"/>
              <w:rPr>
                <w:sz w:val="20"/>
                <w:szCs w:val="20"/>
              </w:rPr>
            </w:pPr>
            <w:r w:rsidRPr="00725E0F">
              <w:rPr>
                <w:b/>
                <w:sz w:val="20"/>
                <w:szCs w:val="20"/>
              </w:rPr>
              <w:t>Online-Daten</w:t>
            </w:r>
            <w:r w:rsidRPr="00725E0F">
              <w:rPr>
                <w:sz w:val="20"/>
                <w:szCs w:val="20"/>
              </w:rPr>
              <w:t xml:space="preserve"> (IP-Adresse, Nutzungsdaten, </w:t>
            </w:r>
            <w:proofErr w:type="gramStart"/>
            <w:r w:rsidRPr="00725E0F">
              <w:rPr>
                <w:sz w:val="20"/>
                <w:szCs w:val="20"/>
              </w:rPr>
              <w:t>Nutzungshistorien,…</w:t>
            </w:r>
            <w:proofErr w:type="gramEnd"/>
            <w:r w:rsidRPr="00725E0F">
              <w:rPr>
                <w:sz w:val="20"/>
                <w:szCs w:val="20"/>
              </w:rPr>
              <w:t>)</w:t>
            </w:r>
          </w:p>
        </w:tc>
      </w:tr>
      <w:tr w:rsidR="00441D51" w:rsidRPr="00725E0F" w14:paraId="604A56AC" w14:textId="77777777" w:rsidTr="006444F0">
        <w:sdt>
          <w:sdtPr>
            <w:rPr>
              <w:szCs w:val="20"/>
            </w:rPr>
            <w:id w:val="2044094982"/>
            <w14:checkbox>
              <w14:checked w14:val="0"/>
              <w14:checkedState w14:val="2612" w14:font="MS Gothic"/>
              <w14:uncheckedState w14:val="2610" w14:font="MS Gothic"/>
            </w14:checkbox>
          </w:sdtPr>
          <w:sdtEndPr/>
          <w:sdtContent>
            <w:tc>
              <w:tcPr>
                <w:tcW w:w="426" w:type="dxa"/>
              </w:tcPr>
              <w:p w14:paraId="47A46024" w14:textId="5CB6D241"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08091A80" w14:textId="0B825202" w:rsidR="00441D51" w:rsidRPr="00725E0F" w:rsidRDefault="00441D51" w:rsidP="00441D51">
            <w:pPr>
              <w:pStyle w:val="Lauftext"/>
              <w:spacing w:before="10" w:after="10" w:line="240" w:lineRule="auto"/>
              <w:rPr>
                <w:sz w:val="20"/>
                <w:szCs w:val="20"/>
              </w:rPr>
            </w:pPr>
            <w:r w:rsidRPr="00725E0F">
              <w:rPr>
                <w:b/>
                <w:sz w:val="20"/>
                <w:szCs w:val="20"/>
              </w:rPr>
              <w:t>Standortdaten</w:t>
            </w:r>
            <w:r w:rsidRPr="00725E0F">
              <w:rPr>
                <w:sz w:val="20"/>
                <w:szCs w:val="20"/>
              </w:rPr>
              <w:t xml:space="preserve"> (GPS-</w:t>
            </w:r>
            <w:proofErr w:type="gramStart"/>
            <w:r w:rsidRPr="00725E0F">
              <w:rPr>
                <w:sz w:val="20"/>
                <w:szCs w:val="20"/>
              </w:rPr>
              <w:t>Koordinaten,…</w:t>
            </w:r>
            <w:proofErr w:type="gramEnd"/>
            <w:r w:rsidRPr="00725E0F">
              <w:rPr>
                <w:sz w:val="20"/>
                <w:szCs w:val="20"/>
              </w:rPr>
              <w:t>)</w:t>
            </w:r>
          </w:p>
        </w:tc>
      </w:tr>
      <w:tr w:rsidR="00441D51" w:rsidRPr="00725E0F" w14:paraId="5ADC38B4" w14:textId="77777777" w:rsidTr="006444F0">
        <w:sdt>
          <w:sdtPr>
            <w:rPr>
              <w:szCs w:val="20"/>
            </w:rPr>
            <w:id w:val="-987248750"/>
            <w14:checkbox>
              <w14:checked w14:val="0"/>
              <w14:checkedState w14:val="2612" w14:font="MS Gothic"/>
              <w14:uncheckedState w14:val="2610" w14:font="MS Gothic"/>
            </w14:checkbox>
          </w:sdtPr>
          <w:sdtEndPr/>
          <w:sdtContent>
            <w:tc>
              <w:tcPr>
                <w:tcW w:w="426" w:type="dxa"/>
              </w:tcPr>
              <w:p w14:paraId="1C00BF6F" w14:textId="4D266D80"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3BCBE45" w14:textId="4CD53096" w:rsidR="00441D51" w:rsidRPr="00725E0F" w:rsidRDefault="00441D51" w:rsidP="00441D51">
            <w:pPr>
              <w:pStyle w:val="Lauftext"/>
              <w:spacing w:before="10" w:after="10" w:line="240" w:lineRule="auto"/>
              <w:rPr>
                <w:sz w:val="20"/>
                <w:szCs w:val="20"/>
              </w:rPr>
            </w:pPr>
            <w:r w:rsidRPr="00725E0F">
              <w:rPr>
                <w:b/>
                <w:sz w:val="20"/>
                <w:szCs w:val="20"/>
              </w:rPr>
              <w:t>Login-Daten</w:t>
            </w:r>
            <w:r w:rsidRPr="00725E0F">
              <w:rPr>
                <w:sz w:val="20"/>
                <w:szCs w:val="20"/>
              </w:rPr>
              <w:t xml:space="preserve"> (Accountdaten, Benutzername, </w:t>
            </w:r>
            <w:proofErr w:type="gramStart"/>
            <w:r w:rsidRPr="00725E0F">
              <w:rPr>
                <w:sz w:val="20"/>
                <w:szCs w:val="20"/>
              </w:rPr>
              <w:t>Passwörter,…</w:t>
            </w:r>
            <w:proofErr w:type="gramEnd"/>
            <w:r w:rsidRPr="00725E0F">
              <w:rPr>
                <w:sz w:val="20"/>
                <w:szCs w:val="20"/>
              </w:rPr>
              <w:t>)</w:t>
            </w:r>
          </w:p>
        </w:tc>
      </w:tr>
      <w:tr w:rsidR="00441D51" w:rsidRPr="00725E0F" w14:paraId="11B41D38" w14:textId="77777777" w:rsidTr="006444F0">
        <w:sdt>
          <w:sdtPr>
            <w:rPr>
              <w:szCs w:val="20"/>
            </w:rPr>
            <w:id w:val="1054274285"/>
            <w14:checkbox>
              <w14:checked w14:val="0"/>
              <w14:checkedState w14:val="2612" w14:font="MS Gothic"/>
              <w14:uncheckedState w14:val="2610" w14:font="MS Gothic"/>
            </w14:checkbox>
          </w:sdtPr>
          <w:sdtEndPr/>
          <w:sdtContent>
            <w:tc>
              <w:tcPr>
                <w:tcW w:w="426" w:type="dxa"/>
              </w:tcPr>
              <w:p w14:paraId="26F3A46C" w14:textId="6AB6B198"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BF784F2" w14:textId="0F8AC89C" w:rsidR="00441D51" w:rsidRPr="00725E0F" w:rsidRDefault="00441D51" w:rsidP="00441D51">
            <w:pPr>
              <w:pStyle w:val="Lauftext"/>
              <w:spacing w:before="10" w:after="10" w:line="240" w:lineRule="auto"/>
              <w:rPr>
                <w:sz w:val="20"/>
                <w:szCs w:val="20"/>
              </w:rPr>
            </w:pPr>
            <w:r w:rsidRPr="00725E0F">
              <w:rPr>
                <w:b/>
                <w:sz w:val="20"/>
                <w:szCs w:val="20"/>
              </w:rPr>
              <w:t>Protokollierungen</w:t>
            </w:r>
            <w:r w:rsidRPr="00725E0F">
              <w:rPr>
                <w:sz w:val="20"/>
                <w:szCs w:val="20"/>
              </w:rPr>
              <w:t xml:space="preserve"> (Logfiles, Metadaten, </w:t>
            </w:r>
            <w:proofErr w:type="gramStart"/>
            <w:r w:rsidRPr="00725E0F">
              <w:rPr>
                <w:sz w:val="20"/>
                <w:szCs w:val="20"/>
              </w:rPr>
              <w:t>Randdaten,…</w:t>
            </w:r>
            <w:proofErr w:type="gramEnd"/>
            <w:r w:rsidRPr="00725E0F">
              <w:rPr>
                <w:sz w:val="20"/>
                <w:szCs w:val="20"/>
              </w:rPr>
              <w:t>)</w:t>
            </w:r>
          </w:p>
        </w:tc>
      </w:tr>
      <w:tr w:rsidR="00441D51" w:rsidRPr="00725E0F" w14:paraId="41CF81A8" w14:textId="77777777" w:rsidTr="006444F0">
        <w:sdt>
          <w:sdtPr>
            <w:rPr>
              <w:szCs w:val="20"/>
            </w:rPr>
            <w:id w:val="-1106652283"/>
            <w14:checkbox>
              <w14:checked w14:val="0"/>
              <w14:checkedState w14:val="2612" w14:font="MS Gothic"/>
              <w14:uncheckedState w14:val="2610" w14:font="MS Gothic"/>
            </w14:checkbox>
          </w:sdtPr>
          <w:sdtEndPr/>
          <w:sdtContent>
            <w:tc>
              <w:tcPr>
                <w:tcW w:w="426" w:type="dxa"/>
              </w:tcPr>
              <w:p w14:paraId="0EB1D9FE" w14:textId="029F04F8"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58048E2F" w14:textId="66B8F7B0" w:rsidR="00441D51" w:rsidRPr="00725E0F" w:rsidRDefault="00441D51" w:rsidP="00441D51">
            <w:pPr>
              <w:pStyle w:val="Lauftext"/>
              <w:spacing w:before="10" w:after="10" w:line="240" w:lineRule="auto"/>
              <w:rPr>
                <w:sz w:val="20"/>
                <w:szCs w:val="20"/>
              </w:rPr>
            </w:pPr>
            <w:r w:rsidRPr="00725E0F">
              <w:rPr>
                <w:b/>
                <w:sz w:val="20"/>
                <w:szCs w:val="20"/>
              </w:rPr>
              <w:t>Auswertungen</w:t>
            </w:r>
            <w:r w:rsidRPr="00725E0F">
              <w:rPr>
                <w:sz w:val="20"/>
                <w:szCs w:val="20"/>
              </w:rPr>
              <w:t xml:space="preserve"> (Analysedaten, </w:t>
            </w:r>
            <w:proofErr w:type="gramStart"/>
            <w:r w:rsidRPr="00725E0F">
              <w:rPr>
                <w:sz w:val="20"/>
                <w:szCs w:val="20"/>
              </w:rPr>
              <w:t>Forschungsdaten,…</w:t>
            </w:r>
            <w:proofErr w:type="gramEnd"/>
            <w:r w:rsidRPr="00725E0F">
              <w:rPr>
                <w:sz w:val="20"/>
                <w:szCs w:val="20"/>
              </w:rPr>
              <w:t>)</w:t>
            </w:r>
          </w:p>
        </w:tc>
      </w:tr>
      <w:tr w:rsidR="00441D51" w:rsidRPr="00725E0F" w14:paraId="380EC1C7" w14:textId="77777777" w:rsidTr="006444F0">
        <w:sdt>
          <w:sdtPr>
            <w:rPr>
              <w:szCs w:val="20"/>
            </w:rPr>
            <w:id w:val="-457649813"/>
            <w14:checkbox>
              <w14:checked w14:val="0"/>
              <w14:checkedState w14:val="2612" w14:font="MS Gothic"/>
              <w14:uncheckedState w14:val="2610" w14:font="MS Gothic"/>
            </w14:checkbox>
          </w:sdtPr>
          <w:sdtEndPr/>
          <w:sdtContent>
            <w:tc>
              <w:tcPr>
                <w:tcW w:w="426" w:type="dxa"/>
              </w:tcPr>
              <w:p w14:paraId="67772588" w14:textId="2B02C50F"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0E7CF76" w14:textId="1B878EAC" w:rsidR="00441D51" w:rsidRPr="00725E0F" w:rsidRDefault="00441D51" w:rsidP="00441D51">
            <w:pPr>
              <w:pStyle w:val="Lauftext"/>
              <w:spacing w:before="10" w:after="10" w:line="240" w:lineRule="auto"/>
              <w:rPr>
                <w:sz w:val="20"/>
                <w:szCs w:val="20"/>
              </w:rPr>
            </w:pPr>
            <w:r w:rsidRPr="00725E0F">
              <w:rPr>
                <w:b/>
                <w:sz w:val="20"/>
                <w:szCs w:val="20"/>
              </w:rPr>
              <w:t>Gesundheitsdaten</w:t>
            </w:r>
            <w:r w:rsidRPr="00725E0F">
              <w:rPr>
                <w:sz w:val="20"/>
                <w:szCs w:val="20"/>
              </w:rPr>
              <w:t xml:space="preserve"> (Patientenakten, Befunde, Abklärungsberichte, </w:t>
            </w:r>
            <w:proofErr w:type="gramStart"/>
            <w:r w:rsidRPr="00725E0F">
              <w:rPr>
                <w:sz w:val="20"/>
                <w:szCs w:val="20"/>
              </w:rPr>
              <w:t>Therapien,…</w:t>
            </w:r>
            <w:proofErr w:type="gramEnd"/>
            <w:r w:rsidRPr="00725E0F">
              <w:rPr>
                <w:sz w:val="20"/>
                <w:szCs w:val="20"/>
              </w:rPr>
              <w:t>)</w:t>
            </w:r>
          </w:p>
        </w:tc>
      </w:tr>
      <w:tr w:rsidR="00441D51" w:rsidRPr="00725E0F" w14:paraId="04C48DDB" w14:textId="77777777" w:rsidTr="006444F0">
        <w:sdt>
          <w:sdtPr>
            <w:rPr>
              <w:szCs w:val="20"/>
            </w:rPr>
            <w:id w:val="1122195832"/>
            <w14:checkbox>
              <w14:checked w14:val="0"/>
              <w14:checkedState w14:val="2612" w14:font="MS Gothic"/>
              <w14:uncheckedState w14:val="2610" w14:font="MS Gothic"/>
            </w14:checkbox>
          </w:sdtPr>
          <w:sdtEndPr/>
          <w:sdtContent>
            <w:tc>
              <w:tcPr>
                <w:tcW w:w="426" w:type="dxa"/>
              </w:tcPr>
              <w:p w14:paraId="65C92ADA" w14:textId="4C62B7A8"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717DDE42" w14:textId="3B60EDA6" w:rsidR="00441D51" w:rsidRPr="00725E0F" w:rsidRDefault="00441D51" w:rsidP="00441D51">
            <w:pPr>
              <w:pStyle w:val="Lauftext"/>
              <w:spacing w:before="10" w:after="10" w:line="240" w:lineRule="auto"/>
              <w:rPr>
                <w:sz w:val="20"/>
                <w:szCs w:val="20"/>
              </w:rPr>
            </w:pPr>
            <w:r w:rsidRPr="00725E0F">
              <w:rPr>
                <w:b/>
                <w:sz w:val="20"/>
                <w:szCs w:val="20"/>
              </w:rPr>
              <w:t>Biometrische Daten</w:t>
            </w:r>
            <w:r w:rsidRPr="00725E0F">
              <w:rPr>
                <w:sz w:val="20"/>
                <w:szCs w:val="20"/>
              </w:rPr>
              <w:t xml:space="preserve"> (DNA, Blutprobe, Gesichtserkennung, Stimme, </w:t>
            </w:r>
            <w:proofErr w:type="gramStart"/>
            <w:r w:rsidRPr="00725E0F">
              <w:rPr>
                <w:sz w:val="20"/>
                <w:szCs w:val="20"/>
              </w:rPr>
              <w:t>Tippverhalten,…</w:t>
            </w:r>
            <w:proofErr w:type="gramEnd"/>
            <w:r w:rsidRPr="00725E0F">
              <w:rPr>
                <w:sz w:val="20"/>
                <w:szCs w:val="20"/>
              </w:rPr>
              <w:t>)</w:t>
            </w:r>
          </w:p>
        </w:tc>
      </w:tr>
      <w:tr w:rsidR="00441D51" w:rsidRPr="00725E0F" w14:paraId="11A07802" w14:textId="77777777" w:rsidTr="006444F0">
        <w:sdt>
          <w:sdtPr>
            <w:rPr>
              <w:szCs w:val="20"/>
            </w:rPr>
            <w:id w:val="447586718"/>
            <w14:checkbox>
              <w14:checked w14:val="0"/>
              <w14:checkedState w14:val="2612" w14:font="MS Gothic"/>
              <w14:uncheckedState w14:val="2610" w14:font="MS Gothic"/>
            </w14:checkbox>
          </w:sdtPr>
          <w:sdtEndPr/>
          <w:sdtContent>
            <w:tc>
              <w:tcPr>
                <w:tcW w:w="426" w:type="dxa"/>
              </w:tcPr>
              <w:p w14:paraId="277D3870" w14:textId="3E690CC1"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09EAD956" w14:textId="2BD36988" w:rsidR="00441D51" w:rsidRPr="00725E0F" w:rsidRDefault="00441D51" w:rsidP="00441D51">
            <w:pPr>
              <w:pStyle w:val="Lauftext"/>
              <w:spacing w:before="10" w:after="10" w:line="240" w:lineRule="auto"/>
              <w:rPr>
                <w:sz w:val="20"/>
                <w:szCs w:val="20"/>
              </w:rPr>
            </w:pPr>
            <w:r w:rsidRPr="00725E0F">
              <w:rPr>
                <w:b/>
                <w:sz w:val="20"/>
                <w:szCs w:val="20"/>
              </w:rPr>
              <w:t>Physische Merkmale</w:t>
            </w:r>
            <w:r w:rsidRPr="00725E0F">
              <w:rPr>
                <w:sz w:val="20"/>
                <w:szCs w:val="20"/>
              </w:rPr>
              <w:t xml:space="preserve"> (Geschlecht, Haut-/Haar-/Augenfarbe, </w:t>
            </w:r>
            <w:proofErr w:type="gramStart"/>
            <w:r w:rsidRPr="00725E0F">
              <w:rPr>
                <w:sz w:val="20"/>
                <w:szCs w:val="20"/>
              </w:rPr>
              <w:t>Statur,…</w:t>
            </w:r>
            <w:proofErr w:type="gramEnd"/>
            <w:r w:rsidRPr="00725E0F">
              <w:rPr>
                <w:sz w:val="20"/>
                <w:szCs w:val="20"/>
              </w:rPr>
              <w:t>)</w:t>
            </w:r>
          </w:p>
        </w:tc>
      </w:tr>
      <w:tr w:rsidR="00441D51" w:rsidRPr="00725E0F" w14:paraId="4E8DAB01" w14:textId="77777777" w:rsidTr="006444F0">
        <w:sdt>
          <w:sdtPr>
            <w:rPr>
              <w:szCs w:val="20"/>
            </w:rPr>
            <w:id w:val="1789694931"/>
            <w14:checkbox>
              <w14:checked w14:val="0"/>
              <w14:checkedState w14:val="2612" w14:font="MS Gothic"/>
              <w14:uncheckedState w14:val="2610" w14:font="MS Gothic"/>
            </w14:checkbox>
          </w:sdtPr>
          <w:sdtEndPr/>
          <w:sdtContent>
            <w:tc>
              <w:tcPr>
                <w:tcW w:w="426" w:type="dxa"/>
              </w:tcPr>
              <w:p w14:paraId="08027774" w14:textId="357F4E94"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1AD406E" w14:textId="257BBC84" w:rsidR="00441D51" w:rsidRPr="00725E0F" w:rsidRDefault="00441D51" w:rsidP="00441D51">
            <w:pPr>
              <w:pStyle w:val="Lauftext"/>
              <w:spacing w:before="10" w:after="10" w:line="240" w:lineRule="auto"/>
              <w:rPr>
                <w:sz w:val="20"/>
                <w:szCs w:val="20"/>
              </w:rPr>
            </w:pPr>
            <w:r w:rsidRPr="00725E0F">
              <w:rPr>
                <w:b/>
                <w:sz w:val="20"/>
                <w:szCs w:val="20"/>
              </w:rPr>
              <w:t>Ideelle Merkmale</w:t>
            </w:r>
            <w:r w:rsidRPr="00725E0F">
              <w:rPr>
                <w:sz w:val="20"/>
                <w:szCs w:val="20"/>
              </w:rPr>
              <w:t xml:space="preserve"> (religiöse, weltanschauliche, politische Ansichten, sexuelle Orientierung…)</w:t>
            </w:r>
          </w:p>
        </w:tc>
      </w:tr>
      <w:tr w:rsidR="00441D51" w:rsidRPr="00725E0F" w14:paraId="77D4264F" w14:textId="77777777" w:rsidTr="006444F0">
        <w:sdt>
          <w:sdtPr>
            <w:rPr>
              <w:szCs w:val="20"/>
            </w:rPr>
            <w:id w:val="960998127"/>
            <w14:checkbox>
              <w14:checked w14:val="0"/>
              <w14:checkedState w14:val="2612" w14:font="MS Gothic"/>
              <w14:uncheckedState w14:val="2610" w14:font="MS Gothic"/>
            </w14:checkbox>
          </w:sdtPr>
          <w:sdtEndPr/>
          <w:sdtContent>
            <w:tc>
              <w:tcPr>
                <w:tcW w:w="426" w:type="dxa"/>
              </w:tcPr>
              <w:p w14:paraId="354CF9FD" w14:textId="7500A586"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51F2B7C" w14:textId="26D08D4C" w:rsidR="00441D51" w:rsidRPr="00725E0F" w:rsidRDefault="00441D51" w:rsidP="00441D51">
            <w:pPr>
              <w:pStyle w:val="Lauftext"/>
              <w:spacing w:before="10" w:after="10" w:line="240" w:lineRule="auto"/>
              <w:rPr>
                <w:sz w:val="20"/>
                <w:szCs w:val="20"/>
              </w:rPr>
            </w:pPr>
            <w:r w:rsidRPr="00725E0F">
              <w:rPr>
                <w:b/>
                <w:sz w:val="20"/>
                <w:szCs w:val="20"/>
              </w:rPr>
              <w:t>Massnahmen</w:t>
            </w:r>
            <w:r w:rsidRPr="00725E0F">
              <w:rPr>
                <w:sz w:val="20"/>
                <w:szCs w:val="20"/>
              </w:rPr>
              <w:t xml:space="preserve"> (Administrativmassnahmen, Strafverfolgung, soziale </w:t>
            </w:r>
            <w:proofErr w:type="gramStart"/>
            <w:r w:rsidRPr="00725E0F">
              <w:rPr>
                <w:sz w:val="20"/>
                <w:szCs w:val="20"/>
              </w:rPr>
              <w:t>Hilfe,…</w:t>
            </w:r>
            <w:proofErr w:type="gramEnd"/>
            <w:r w:rsidRPr="00725E0F">
              <w:rPr>
                <w:sz w:val="20"/>
                <w:szCs w:val="20"/>
              </w:rPr>
              <w:t>)</w:t>
            </w:r>
          </w:p>
        </w:tc>
      </w:tr>
      <w:tr w:rsidR="00441D51" w:rsidRPr="00725E0F" w14:paraId="4C037996" w14:textId="77777777" w:rsidTr="006444F0">
        <w:sdt>
          <w:sdtPr>
            <w:rPr>
              <w:szCs w:val="20"/>
            </w:rPr>
            <w:id w:val="616961396"/>
            <w14:checkbox>
              <w14:checked w14:val="0"/>
              <w14:checkedState w14:val="2612" w14:font="MS Gothic"/>
              <w14:uncheckedState w14:val="2610" w14:font="MS Gothic"/>
            </w14:checkbox>
          </w:sdtPr>
          <w:sdtEndPr/>
          <w:sdtContent>
            <w:tc>
              <w:tcPr>
                <w:tcW w:w="426" w:type="dxa"/>
              </w:tcPr>
              <w:p w14:paraId="769A204A" w14:textId="2F2053C3" w:rsidR="00441D51" w:rsidRPr="00725E0F" w:rsidRDefault="00441D51"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11D5A40E" w14:textId="384D57D8" w:rsidR="00441D51" w:rsidRPr="00725E0F" w:rsidRDefault="00441D51" w:rsidP="00441D51">
            <w:pPr>
              <w:pStyle w:val="Lauftext"/>
              <w:spacing w:before="10" w:after="10" w:line="240" w:lineRule="auto"/>
              <w:rPr>
                <w:b/>
                <w:sz w:val="20"/>
                <w:szCs w:val="20"/>
              </w:rPr>
            </w:pPr>
            <w:r w:rsidRPr="00725E0F">
              <w:rPr>
                <w:b/>
                <w:sz w:val="20"/>
                <w:szCs w:val="20"/>
              </w:rPr>
              <w:t xml:space="preserve">Persönlichkeitsprofile / </w:t>
            </w:r>
            <w:proofErr w:type="spellStart"/>
            <w:r w:rsidRPr="00725E0F">
              <w:rPr>
                <w:b/>
                <w:sz w:val="20"/>
                <w:szCs w:val="20"/>
              </w:rPr>
              <w:t>Profiling</w:t>
            </w:r>
            <w:proofErr w:type="spellEnd"/>
          </w:p>
        </w:tc>
      </w:tr>
      <w:tr w:rsidR="00ED3EA2" w:rsidRPr="00725E0F" w14:paraId="53C290E4" w14:textId="77777777" w:rsidTr="006444F0">
        <w:sdt>
          <w:sdtPr>
            <w:rPr>
              <w:szCs w:val="20"/>
            </w:rPr>
            <w:id w:val="613714804"/>
            <w14:checkbox>
              <w14:checked w14:val="0"/>
              <w14:checkedState w14:val="2612" w14:font="MS Gothic"/>
              <w14:uncheckedState w14:val="2610" w14:font="MS Gothic"/>
            </w14:checkbox>
          </w:sdtPr>
          <w:sdtEndPr/>
          <w:sdtContent>
            <w:tc>
              <w:tcPr>
                <w:tcW w:w="426" w:type="dxa"/>
              </w:tcPr>
              <w:p w14:paraId="2F6FCE17" w14:textId="77777777" w:rsidR="00ED3EA2" w:rsidRPr="00725E0F" w:rsidRDefault="00ED3EA2" w:rsidP="00441D51">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F420B90" w14:textId="77777777" w:rsidR="00ED3EA2" w:rsidRPr="00725E0F" w:rsidRDefault="00ED3EA2" w:rsidP="00441D51">
            <w:pPr>
              <w:pStyle w:val="Lauftext"/>
              <w:spacing w:before="10" w:after="10" w:line="240" w:lineRule="auto"/>
              <w:rPr>
                <w:sz w:val="20"/>
                <w:szCs w:val="20"/>
              </w:rPr>
            </w:pPr>
            <w:r w:rsidRPr="00725E0F">
              <w:rPr>
                <w:sz w:val="20"/>
                <w:szCs w:val="20"/>
              </w:rPr>
              <w:t xml:space="preserve">Weitere Personengruppen, </w:t>
            </w:r>
            <w:sdt>
              <w:sdtPr>
                <w:rPr>
                  <w:szCs w:val="20"/>
                </w:rPr>
                <w:id w:val="1251781029"/>
                <w:placeholder>
                  <w:docPart w:val="E888F24EA3B741F0A6C5C3AD2651D0CA"/>
                </w:placeholder>
                <w:showingPlcHdr/>
              </w:sdtPr>
              <w:sdtEndPr/>
              <w:sdtContent>
                <w:r w:rsidRPr="00725E0F">
                  <w:rPr>
                    <w:rStyle w:val="Platzhaltertext"/>
                    <w:sz w:val="20"/>
                    <w:szCs w:val="20"/>
                  </w:rPr>
                  <w:t>nämlich</w:t>
                </w:r>
              </w:sdtContent>
            </w:sdt>
          </w:p>
        </w:tc>
      </w:tr>
    </w:tbl>
    <w:p w14:paraId="0E9A09F2" w14:textId="77777777" w:rsidR="000B1D25" w:rsidRDefault="000B1D25" w:rsidP="000B1D25">
      <w:pPr>
        <w:pStyle w:val="Lauftext"/>
        <w:rPr>
          <w:rFonts w:cs="Arial"/>
          <w:snapToGrid w:val="0"/>
          <w:szCs w:val="32"/>
        </w:rPr>
      </w:pPr>
      <w:r>
        <w:br w:type="page"/>
      </w:r>
    </w:p>
    <w:p w14:paraId="74898B82" w14:textId="262C5A89" w:rsidR="007132DB" w:rsidRDefault="00441D51" w:rsidP="00441D51">
      <w:pPr>
        <w:pStyle w:val="berschrift1"/>
        <w:numPr>
          <w:ilvl w:val="0"/>
          <w:numId w:val="16"/>
        </w:numPr>
      </w:pPr>
      <w:bookmarkStart w:id="43" w:name="_Toc204786850"/>
      <w:r>
        <w:lastRenderedPageBreak/>
        <w:t>Ort der Datenbearbeitung</w:t>
      </w:r>
      <w:r w:rsidR="000B1D25">
        <w:t xml:space="preserve"> bzw. des Datenzugriffs</w:t>
      </w:r>
      <w:bookmarkEnd w:id="43"/>
    </w:p>
    <w:p w14:paraId="45150F03" w14:textId="08347E93" w:rsidR="00441D51" w:rsidRDefault="00441D51" w:rsidP="00441D51">
      <w:pPr>
        <w:pStyle w:val="Blocktext"/>
      </w:pPr>
      <w:r>
        <w:t>Die Personendaten werden in den folgenden Ländern bearbeitet bzw. aus den folgenden Ländern wird auf die Daten zugegriffen:</w:t>
      </w:r>
    </w:p>
    <w:tbl>
      <w:tblPr>
        <w:tblStyle w:val="Tabellenraster"/>
        <w:tblW w:w="0" w:type="auto"/>
        <w:tblBorders>
          <w:top w:val="none" w:sz="0" w:space="0" w:color="auto"/>
          <w:bottom w:val="none" w:sz="0" w:space="0" w:color="auto"/>
          <w:insideH w:val="none" w:sz="0" w:space="0" w:color="auto"/>
          <w:insideV w:val="none" w:sz="0" w:space="0" w:color="auto"/>
        </w:tblBorders>
        <w:tblLook w:val="04A0" w:firstRow="1" w:lastRow="0" w:firstColumn="1" w:lastColumn="0" w:noHBand="0" w:noVBand="1"/>
      </w:tblPr>
      <w:tblGrid>
        <w:gridCol w:w="426"/>
        <w:gridCol w:w="8532"/>
      </w:tblGrid>
      <w:tr w:rsidR="00441D51" w:rsidRPr="00725E0F" w14:paraId="7C41059B" w14:textId="77777777" w:rsidTr="006444F0">
        <w:trPr>
          <w:cnfStyle w:val="100000000000" w:firstRow="1" w:lastRow="0" w:firstColumn="0" w:lastColumn="0" w:oddVBand="0" w:evenVBand="0" w:oddHBand="0" w:evenHBand="0" w:firstRowFirstColumn="0" w:firstRowLastColumn="0" w:lastRowFirstColumn="0" w:lastRowLastColumn="0"/>
        </w:trPr>
        <w:sdt>
          <w:sdtPr>
            <w:rPr>
              <w:szCs w:val="20"/>
            </w:rPr>
            <w:id w:val="264273247"/>
            <w14:checkbox>
              <w14:checked w14:val="0"/>
              <w14:checkedState w14:val="2612" w14:font="MS Gothic"/>
              <w14:uncheckedState w14:val="2610" w14:font="MS Gothic"/>
            </w14:checkbox>
          </w:sdtPr>
          <w:sdtEndPr/>
          <w:sdtContent>
            <w:tc>
              <w:tcPr>
                <w:tcW w:w="426" w:type="dxa"/>
              </w:tcPr>
              <w:p w14:paraId="46D4EDDF" w14:textId="77777777" w:rsidR="00441D51" w:rsidRPr="00725E0F" w:rsidRDefault="00441D51" w:rsidP="006444F0">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71B65DFF" w14:textId="20EA9981" w:rsidR="00441D51" w:rsidRPr="00725E0F" w:rsidRDefault="00441D51" w:rsidP="006444F0">
            <w:pPr>
              <w:pStyle w:val="Lauftext"/>
              <w:spacing w:before="10" w:after="10" w:line="240" w:lineRule="auto"/>
              <w:rPr>
                <w:sz w:val="20"/>
                <w:szCs w:val="20"/>
              </w:rPr>
            </w:pPr>
            <w:r w:rsidRPr="00725E0F">
              <w:rPr>
                <w:sz w:val="20"/>
                <w:szCs w:val="20"/>
              </w:rPr>
              <w:t>Schweiz</w:t>
            </w:r>
          </w:p>
        </w:tc>
      </w:tr>
      <w:tr w:rsidR="00441D51" w:rsidRPr="00725E0F" w14:paraId="7B7E3248" w14:textId="77777777" w:rsidTr="006444F0">
        <w:sdt>
          <w:sdtPr>
            <w:rPr>
              <w:szCs w:val="20"/>
            </w:rPr>
            <w:id w:val="-98564434"/>
            <w14:checkbox>
              <w14:checked w14:val="0"/>
              <w14:checkedState w14:val="2612" w14:font="MS Gothic"/>
              <w14:uncheckedState w14:val="2610" w14:font="MS Gothic"/>
            </w14:checkbox>
          </w:sdtPr>
          <w:sdtEndPr/>
          <w:sdtContent>
            <w:tc>
              <w:tcPr>
                <w:tcW w:w="426" w:type="dxa"/>
              </w:tcPr>
              <w:p w14:paraId="658102D1" w14:textId="77777777" w:rsidR="00441D51" w:rsidRPr="00725E0F" w:rsidRDefault="00441D51" w:rsidP="006444F0">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21560157" w14:textId="5AC72781" w:rsidR="00441D51" w:rsidRPr="00725E0F" w:rsidRDefault="00441D51" w:rsidP="006444F0">
            <w:pPr>
              <w:pStyle w:val="Lauftext"/>
              <w:spacing w:before="10" w:after="10" w:line="240" w:lineRule="auto"/>
              <w:rPr>
                <w:sz w:val="20"/>
                <w:szCs w:val="20"/>
              </w:rPr>
            </w:pPr>
            <w:r w:rsidRPr="00725E0F">
              <w:rPr>
                <w:sz w:val="20"/>
                <w:szCs w:val="20"/>
              </w:rPr>
              <w:t>Schweiz und EU / EWR</w:t>
            </w:r>
          </w:p>
        </w:tc>
      </w:tr>
      <w:tr w:rsidR="00441D51" w:rsidRPr="00725E0F" w14:paraId="689F375F" w14:textId="77777777" w:rsidTr="006444F0">
        <w:sdt>
          <w:sdtPr>
            <w:rPr>
              <w:szCs w:val="20"/>
            </w:rPr>
            <w:id w:val="-2013987909"/>
            <w14:checkbox>
              <w14:checked w14:val="0"/>
              <w14:checkedState w14:val="2612" w14:font="MS Gothic"/>
              <w14:uncheckedState w14:val="2610" w14:font="MS Gothic"/>
            </w14:checkbox>
          </w:sdtPr>
          <w:sdtEndPr/>
          <w:sdtContent>
            <w:tc>
              <w:tcPr>
                <w:tcW w:w="426" w:type="dxa"/>
              </w:tcPr>
              <w:p w14:paraId="335BDF88" w14:textId="77777777" w:rsidR="00441D51" w:rsidRPr="00725E0F" w:rsidRDefault="00441D51" w:rsidP="006444F0">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669B231F" w14:textId="6323D22E" w:rsidR="00441D51" w:rsidRPr="00725E0F" w:rsidRDefault="00441D51" w:rsidP="006444F0">
            <w:pPr>
              <w:pStyle w:val="Lauftext"/>
              <w:spacing w:before="10" w:after="10" w:line="240" w:lineRule="auto"/>
              <w:rPr>
                <w:sz w:val="20"/>
                <w:szCs w:val="20"/>
              </w:rPr>
            </w:pPr>
            <w:r w:rsidRPr="00725E0F">
              <w:rPr>
                <w:sz w:val="20"/>
                <w:szCs w:val="20"/>
              </w:rPr>
              <w:t>Sonstige Länder mit gleichwertigem Datenschutzniveau gemäss Anhang 1 der Verordnung über den Datenschutz (Datenschutzverordnung, DSV; SR 235.11)</w:t>
            </w:r>
          </w:p>
        </w:tc>
      </w:tr>
      <w:tr w:rsidR="00441D51" w:rsidRPr="00725E0F" w14:paraId="4B0CED8E" w14:textId="77777777" w:rsidTr="006444F0">
        <w:sdt>
          <w:sdtPr>
            <w:rPr>
              <w:szCs w:val="20"/>
            </w:rPr>
            <w:id w:val="-1793580038"/>
            <w14:checkbox>
              <w14:checked w14:val="0"/>
              <w14:checkedState w14:val="2612" w14:font="MS Gothic"/>
              <w14:uncheckedState w14:val="2610" w14:font="MS Gothic"/>
            </w14:checkbox>
          </w:sdtPr>
          <w:sdtEndPr/>
          <w:sdtContent>
            <w:tc>
              <w:tcPr>
                <w:tcW w:w="426" w:type="dxa"/>
              </w:tcPr>
              <w:p w14:paraId="3F1C32EB" w14:textId="77777777" w:rsidR="00441D51" w:rsidRPr="00725E0F" w:rsidRDefault="00441D51" w:rsidP="006444F0">
                <w:pPr>
                  <w:pStyle w:val="Lauftext"/>
                  <w:spacing w:before="10" w:after="10" w:line="240" w:lineRule="auto"/>
                  <w:rPr>
                    <w:sz w:val="20"/>
                    <w:szCs w:val="20"/>
                  </w:rPr>
                </w:pPr>
                <w:r w:rsidRPr="00725E0F">
                  <w:rPr>
                    <w:rFonts w:ascii="MS Gothic" w:eastAsia="MS Gothic" w:hAnsi="MS Gothic" w:hint="eastAsia"/>
                    <w:sz w:val="20"/>
                    <w:szCs w:val="20"/>
                  </w:rPr>
                  <w:t>☐</w:t>
                </w:r>
              </w:p>
            </w:tc>
          </w:sdtContent>
        </w:sdt>
        <w:tc>
          <w:tcPr>
            <w:tcW w:w="8532" w:type="dxa"/>
          </w:tcPr>
          <w:p w14:paraId="37DA416E" w14:textId="2A80DB07" w:rsidR="00441D51" w:rsidRPr="00725E0F" w:rsidRDefault="00441D51" w:rsidP="006444F0">
            <w:pPr>
              <w:pStyle w:val="Lauftext"/>
              <w:spacing w:before="10" w:after="10" w:line="240" w:lineRule="auto"/>
              <w:rPr>
                <w:sz w:val="20"/>
                <w:szCs w:val="20"/>
              </w:rPr>
            </w:pPr>
            <w:r w:rsidRPr="00725E0F">
              <w:rPr>
                <w:sz w:val="20"/>
                <w:szCs w:val="20"/>
              </w:rPr>
              <w:t xml:space="preserve">Ausserhalb der EU / dem EWR, nämlich in folgenden Ländern: </w:t>
            </w:r>
            <w:sdt>
              <w:sdtPr>
                <w:rPr>
                  <w:szCs w:val="20"/>
                </w:rPr>
                <w:id w:val="-2070878998"/>
                <w:placeholder>
                  <w:docPart w:val="F3A3ECCCDD534F069D1DF44E40A986BA"/>
                </w:placeholder>
                <w:showingPlcHdr/>
              </w:sdtPr>
              <w:sdtEndPr/>
              <w:sdtContent>
                <w:r w:rsidRPr="00725E0F">
                  <w:rPr>
                    <w:rStyle w:val="Platzhaltertext"/>
                    <w:sz w:val="20"/>
                    <w:szCs w:val="20"/>
                  </w:rPr>
                  <w:t>Klicken oder tippen Sie hier, um Text einzugeben.</w:t>
                </w:r>
              </w:sdtContent>
            </w:sdt>
          </w:p>
        </w:tc>
      </w:tr>
    </w:tbl>
    <w:p w14:paraId="5209D065" w14:textId="1551E7CC" w:rsidR="00441D51" w:rsidRDefault="000B1D25" w:rsidP="000B1D25">
      <w:pPr>
        <w:pStyle w:val="berschrift1"/>
        <w:numPr>
          <w:ilvl w:val="0"/>
          <w:numId w:val="16"/>
        </w:numPr>
      </w:pPr>
      <w:bookmarkStart w:id="44" w:name="_Toc204786851"/>
      <w:r>
        <w:t>Unterauftragsverhältnisse</w:t>
      </w:r>
      <w:bookmarkEnd w:id="44"/>
    </w:p>
    <w:p w14:paraId="765420BE" w14:textId="3471039A" w:rsidR="000B1D25" w:rsidRDefault="000B1D25" w:rsidP="000B1D25">
      <w:pPr>
        <w:pStyle w:val="Blocktext"/>
      </w:pPr>
      <w:r>
        <w:t>Die vertraglich vereinbarten Leistungen werden unter Einbezug der nachfolgend aufgeführten Unterauftragsbearbeiter erbracht.</w:t>
      </w:r>
    </w:p>
    <w:p w14:paraId="1BFFA332" w14:textId="2C389260" w:rsidR="000B1D25" w:rsidRDefault="00E770C1" w:rsidP="000B1D25">
      <w:pPr>
        <w:pStyle w:val="Blocktext"/>
      </w:pPr>
      <w:sdt>
        <w:sdtPr>
          <w:id w:val="2139761897"/>
          <w14:checkbox>
            <w14:checked w14:val="0"/>
            <w14:checkedState w14:val="2612" w14:font="MS Gothic"/>
            <w14:uncheckedState w14:val="2610" w14:font="MS Gothic"/>
          </w14:checkbox>
        </w:sdtPr>
        <w:sdtEndPr/>
        <w:sdtContent>
          <w:r w:rsidR="000B1D25">
            <w:rPr>
              <w:rFonts w:ascii="MS Gothic" w:eastAsia="MS Gothic" w:hAnsi="MS Gothic" w:hint="eastAsia"/>
            </w:rPr>
            <w:t>☐</w:t>
          </w:r>
        </w:sdtContent>
      </w:sdt>
      <w:r w:rsidR="000B1D25">
        <w:tab/>
        <w:t>Der Auftragsbearbeiter bezieht keine Leistungen von Unterauftragsbearbeitern.</w:t>
      </w:r>
    </w:p>
    <w:p w14:paraId="4EA6CC81" w14:textId="77777777" w:rsidR="000B1D25" w:rsidRDefault="00E770C1" w:rsidP="000B1D25">
      <w:pPr>
        <w:pStyle w:val="Blocktext"/>
      </w:pPr>
      <w:sdt>
        <w:sdtPr>
          <w:id w:val="1993444287"/>
          <w14:checkbox>
            <w14:checked w14:val="0"/>
            <w14:checkedState w14:val="2612" w14:font="MS Gothic"/>
            <w14:uncheckedState w14:val="2610" w14:font="MS Gothic"/>
          </w14:checkbox>
        </w:sdtPr>
        <w:sdtEndPr/>
        <w:sdtContent>
          <w:r w:rsidR="000B1D25">
            <w:rPr>
              <w:rFonts w:ascii="MS Gothic" w:eastAsia="MS Gothic" w:hAnsi="MS Gothic" w:hint="eastAsia"/>
            </w:rPr>
            <w:t>☐</w:t>
          </w:r>
        </w:sdtContent>
      </w:sdt>
      <w:r w:rsidR="000B1D25">
        <w:tab/>
        <w:t>Der Verantwortliche genehmigt die folgenden Unterauftragsbearbeiter</w:t>
      </w:r>
    </w:p>
    <w:tbl>
      <w:tblPr>
        <w:tblStyle w:val="Tabellenraster"/>
        <w:tblW w:w="0" w:type="auto"/>
        <w:tblBorders>
          <w:top w:val="none" w:sz="0" w:space="0" w:color="auto"/>
          <w:bottom w:val="single" w:sz="4" w:space="0" w:color="auto"/>
          <w:insideV w:val="none" w:sz="0" w:space="0" w:color="auto"/>
        </w:tblBorders>
        <w:tblLook w:val="04A0" w:firstRow="1" w:lastRow="0" w:firstColumn="1" w:lastColumn="0" w:noHBand="0" w:noVBand="1"/>
      </w:tblPr>
      <w:tblGrid>
        <w:gridCol w:w="1701"/>
        <w:gridCol w:w="1985"/>
        <w:gridCol w:w="2551"/>
        <w:gridCol w:w="2721"/>
      </w:tblGrid>
      <w:tr w:rsidR="000B1D25" w:rsidRPr="00725E0F" w14:paraId="6D8F4F28" w14:textId="77777777" w:rsidTr="00725E0F">
        <w:trPr>
          <w:cnfStyle w:val="100000000000" w:firstRow="1" w:lastRow="0" w:firstColumn="0" w:lastColumn="0" w:oddVBand="0" w:evenVBand="0" w:oddHBand="0" w:evenHBand="0" w:firstRowFirstColumn="0" w:firstRowLastColumn="0" w:lastRowFirstColumn="0" w:lastRowLastColumn="0"/>
        </w:trPr>
        <w:tc>
          <w:tcPr>
            <w:tcW w:w="1701" w:type="dxa"/>
            <w:vAlign w:val="bottom"/>
          </w:tcPr>
          <w:p w14:paraId="7FEFCCC7" w14:textId="514513CE" w:rsidR="000B1D25" w:rsidRPr="00725E0F" w:rsidRDefault="000B1D25" w:rsidP="000B1D25">
            <w:pPr>
              <w:pStyle w:val="Blocktext"/>
              <w:spacing w:before="60" w:after="60" w:line="240" w:lineRule="auto"/>
              <w:rPr>
                <w:b/>
                <w:bCs/>
                <w:sz w:val="20"/>
                <w:szCs w:val="20"/>
              </w:rPr>
            </w:pPr>
            <w:r w:rsidRPr="00725E0F">
              <w:rPr>
                <w:b/>
                <w:bCs/>
                <w:sz w:val="20"/>
                <w:szCs w:val="20"/>
              </w:rPr>
              <w:t>Firma</w:t>
            </w:r>
          </w:p>
        </w:tc>
        <w:tc>
          <w:tcPr>
            <w:tcW w:w="1985" w:type="dxa"/>
            <w:vAlign w:val="bottom"/>
          </w:tcPr>
          <w:p w14:paraId="2D8FFB76" w14:textId="2AE4673B" w:rsidR="000B1D25" w:rsidRPr="00725E0F" w:rsidRDefault="000B1D25" w:rsidP="000B1D25">
            <w:pPr>
              <w:pStyle w:val="Blocktext"/>
              <w:spacing w:before="60" w:after="60" w:line="240" w:lineRule="auto"/>
              <w:rPr>
                <w:b/>
                <w:bCs/>
                <w:sz w:val="20"/>
                <w:szCs w:val="20"/>
              </w:rPr>
            </w:pPr>
            <w:r w:rsidRPr="00725E0F">
              <w:rPr>
                <w:b/>
                <w:bCs/>
                <w:sz w:val="20"/>
                <w:szCs w:val="20"/>
              </w:rPr>
              <w:t>Adresse</w:t>
            </w:r>
          </w:p>
        </w:tc>
        <w:tc>
          <w:tcPr>
            <w:tcW w:w="2551" w:type="dxa"/>
            <w:vAlign w:val="bottom"/>
          </w:tcPr>
          <w:p w14:paraId="07AE9970" w14:textId="4363A66C" w:rsidR="000B1D25" w:rsidRPr="00725E0F" w:rsidRDefault="000B1D25" w:rsidP="000B1D25">
            <w:pPr>
              <w:pStyle w:val="Blocktext"/>
              <w:spacing w:before="60" w:after="60" w:line="240" w:lineRule="auto"/>
              <w:rPr>
                <w:b/>
                <w:bCs/>
                <w:sz w:val="20"/>
                <w:szCs w:val="20"/>
              </w:rPr>
            </w:pPr>
            <w:r w:rsidRPr="00725E0F">
              <w:rPr>
                <w:b/>
                <w:bCs/>
                <w:sz w:val="20"/>
                <w:szCs w:val="20"/>
              </w:rPr>
              <w:t>Land der Datenbearbeitung</w:t>
            </w:r>
          </w:p>
        </w:tc>
        <w:tc>
          <w:tcPr>
            <w:tcW w:w="2721" w:type="dxa"/>
            <w:vAlign w:val="bottom"/>
          </w:tcPr>
          <w:p w14:paraId="504120AC" w14:textId="0EA250A7" w:rsidR="000B1D25" w:rsidRPr="00725E0F" w:rsidRDefault="000B1D25" w:rsidP="000B1D25">
            <w:pPr>
              <w:pStyle w:val="Blocktext"/>
              <w:spacing w:before="60" w:after="60" w:line="240" w:lineRule="auto"/>
              <w:rPr>
                <w:b/>
                <w:bCs/>
                <w:sz w:val="20"/>
                <w:szCs w:val="20"/>
              </w:rPr>
            </w:pPr>
            <w:r w:rsidRPr="00725E0F">
              <w:rPr>
                <w:b/>
                <w:bCs/>
                <w:sz w:val="20"/>
                <w:szCs w:val="20"/>
              </w:rPr>
              <w:t>Leistungserbringung /</w:t>
            </w:r>
            <w:r w:rsidRPr="00725E0F">
              <w:rPr>
                <w:b/>
                <w:bCs/>
                <w:sz w:val="20"/>
                <w:szCs w:val="20"/>
              </w:rPr>
              <w:br/>
              <w:t>Datenbearbeitung</w:t>
            </w:r>
          </w:p>
        </w:tc>
      </w:tr>
      <w:tr w:rsidR="000B1D25" w:rsidRPr="00725E0F" w14:paraId="48B93552" w14:textId="77777777" w:rsidTr="00725E0F">
        <w:tc>
          <w:tcPr>
            <w:tcW w:w="1701" w:type="dxa"/>
          </w:tcPr>
          <w:p w14:paraId="2DDCA838" w14:textId="77777777" w:rsidR="000B1D25" w:rsidRPr="00725E0F" w:rsidRDefault="000B1D25" w:rsidP="000B1D25">
            <w:pPr>
              <w:pStyle w:val="Blocktext"/>
              <w:spacing w:before="60" w:after="60" w:line="240" w:lineRule="auto"/>
              <w:rPr>
                <w:sz w:val="20"/>
                <w:szCs w:val="20"/>
              </w:rPr>
            </w:pPr>
          </w:p>
        </w:tc>
        <w:tc>
          <w:tcPr>
            <w:tcW w:w="1985" w:type="dxa"/>
          </w:tcPr>
          <w:p w14:paraId="052E3B66" w14:textId="77777777" w:rsidR="000B1D25" w:rsidRPr="00725E0F" w:rsidRDefault="000B1D25" w:rsidP="000B1D25">
            <w:pPr>
              <w:pStyle w:val="Blocktext"/>
              <w:spacing w:before="60" w:after="60" w:line="240" w:lineRule="auto"/>
              <w:rPr>
                <w:sz w:val="20"/>
                <w:szCs w:val="20"/>
              </w:rPr>
            </w:pPr>
          </w:p>
        </w:tc>
        <w:tc>
          <w:tcPr>
            <w:tcW w:w="2551" w:type="dxa"/>
          </w:tcPr>
          <w:p w14:paraId="59A95D5E" w14:textId="77777777" w:rsidR="000B1D25" w:rsidRPr="00725E0F" w:rsidRDefault="000B1D25" w:rsidP="000B1D25">
            <w:pPr>
              <w:pStyle w:val="Blocktext"/>
              <w:spacing w:before="60" w:after="60" w:line="240" w:lineRule="auto"/>
              <w:rPr>
                <w:sz w:val="20"/>
                <w:szCs w:val="20"/>
              </w:rPr>
            </w:pPr>
          </w:p>
        </w:tc>
        <w:tc>
          <w:tcPr>
            <w:tcW w:w="2721" w:type="dxa"/>
          </w:tcPr>
          <w:p w14:paraId="516FCA85" w14:textId="77777777" w:rsidR="000B1D25" w:rsidRPr="00725E0F" w:rsidRDefault="000B1D25" w:rsidP="000B1D25">
            <w:pPr>
              <w:pStyle w:val="Blocktext"/>
              <w:spacing w:before="60" w:after="60" w:line="240" w:lineRule="auto"/>
              <w:rPr>
                <w:sz w:val="20"/>
                <w:szCs w:val="20"/>
              </w:rPr>
            </w:pPr>
          </w:p>
        </w:tc>
      </w:tr>
      <w:tr w:rsidR="000B1D25" w:rsidRPr="00725E0F" w14:paraId="1E724D19" w14:textId="77777777" w:rsidTr="00725E0F">
        <w:tc>
          <w:tcPr>
            <w:tcW w:w="1701" w:type="dxa"/>
          </w:tcPr>
          <w:p w14:paraId="043F5EF0" w14:textId="77777777" w:rsidR="000B1D25" w:rsidRPr="00725E0F" w:rsidRDefault="000B1D25" w:rsidP="000B1D25">
            <w:pPr>
              <w:pStyle w:val="Blocktext"/>
              <w:spacing w:before="60" w:after="60" w:line="240" w:lineRule="auto"/>
              <w:rPr>
                <w:sz w:val="20"/>
                <w:szCs w:val="20"/>
              </w:rPr>
            </w:pPr>
          </w:p>
        </w:tc>
        <w:tc>
          <w:tcPr>
            <w:tcW w:w="1985" w:type="dxa"/>
          </w:tcPr>
          <w:p w14:paraId="0E29CFFE" w14:textId="77777777" w:rsidR="000B1D25" w:rsidRPr="00725E0F" w:rsidRDefault="000B1D25" w:rsidP="000B1D25">
            <w:pPr>
              <w:pStyle w:val="Blocktext"/>
              <w:spacing w:before="60" w:after="60" w:line="240" w:lineRule="auto"/>
              <w:rPr>
                <w:sz w:val="20"/>
                <w:szCs w:val="20"/>
              </w:rPr>
            </w:pPr>
          </w:p>
        </w:tc>
        <w:tc>
          <w:tcPr>
            <w:tcW w:w="2551" w:type="dxa"/>
          </w:tcPr>
          <w:p w14:paraId="751CFC97" w14:textId="77777777" w:rsidR="000B1D25" w:rsidRPr="00725E0F" w:rsidRDefault="000B1D25" w:rsidP="000B1D25">
            <w:pPr>
              <w:pStyle w:val="Blocktext"/>
              <w:spacing w:before="60" w:after="60" w:line="240" w:lineRule="auto"/>
              <w:rPr>
                <w:sz w:val="20"/>
                <w:szCs w:val="20"/>
              </w:rPr>
            </w:pPr>
          </w:p>
        </w:tc>
        <w:tc>
          <w:tcPr>
            <w:tcW w:w="2721" w:type="dxa"/>
          </w:tcPr>
          <w:p w14:paraId="74132B55" w14:textId="77777777" w:rsidR="000B1D25" w:rsidRPr="00725E0F" w:rsidRDefault="000B1D25" w:rsidP="000B1D25">
            <w:pPr>
              <w:pStyle w:val="Blocktext"/>
              <w:spacing w:before="60" w:after="60" w:line="240" w:lineRule="auto"/>
              <w:rPr>
                <w:sz w:val="20"/>
                <w:szCs w:val="20"/>
              </w:rPr>
            </w:pPr>
          </w:p>
        </w:tc>
      </w:tr>
      <w:tr w:rsidR="000B1D25" w:rsidRPr="00725E0F" w14:paraId="6ADD3287" w14:textId="77777777" w:rsidTr="00725E0F">
        <w:tc>
          <w:tcPr>
            <w:tcW w:w="1701" w:type="dxa"/>
          </w:tcPr>
          <w:p w14:paraId="22047D3E" w14:textId="77777777" w:rsidR="000B1D25" w:rsidRPr="00725E0F" w:rsidRDefault="000B1D25" w:rsidP="000B1D25">
            <w:pPr>
              <w:pStyle w:val="Blocktext"/>
              <w:spacing w:before="60" w:after="60" w:line="240" w:lineRule="auto"/>
              <w:rPr>
                <w:sz w:val="20"/>
                <w:szCs w:val="20"/>
              </w:rPr>
            </w:pPr>
          </w:p>
        </w:tc>
        <w:tc>
          <w:tcPr>
            <w:tcW w:w="1985" w:type="dxa"/>
          </w:tcPr>
          <w:p w14:paraId="2145801A" w14:textId="77777777" w:rsidR="000B1D25" w:rsidRPr="00725E0F" w:rsidRDefault="000B1D25" w:rsidP="000B1D25">
            <w:pPr>
              <w:pStyle w:val="Blocktext"/>
              <w:spacing w:before="60" w:after="60" w:line="240" w:lineRule="auto"/>
              <w:rPr>
                <w:sz w:val="20"/>
                <w:szCs w:val="20"/>
              </w:rPr>
            </w:pPr>
          </w:p>
        </w:tc>
        <w:tc>
          <w:tcPr>
            <w:tcW w:w="2551" w:type="dxa"/>
          </w:tcPr>
          <w:p w14:paraId="0250315A" w14:textId="77777777" w:rsidR="000B1D25" w:rsidRPr="00725E0F" w:rsidRDefault="000B1D25" w:rsidP="000B1D25">
            <w:pPr>
              <w:pStyle w:val="Blocktext"/>
              <w:spacing w:before="60" w:after="60" w:line="240" w:lineRule="auto"/>
              <w:rPr>
                <w:sz w:val="20"/>
                <w:szCs w:val="20"/>
              </w:rPr>
            </w:pPr>
          </w:p>
        </w:tc>
        <w:tc>
          <w:tcPr>
            <w:tcW w:w="2721" w:type="dxa"/>
          </w:tcPr>
          <w:p w14:paraId="5981FD3F" w14:textId="77777777" w:rsidR="000B1D25" w:rsidRPr="00725E0F" w:rsidRDefault="000B1D25" w:rsidP="000B1D25">
            <w:pPr>
              <w:pStyle w:val="Blocktext"/>
              <w:spacing w:before="60" w:after="60" w:line="240" w:lineRule="auto"/>
              <w:rPr>
                <w:sz w:val="20"/>
                <w:szCs w:val="20"/>
              </w:rPr>
            </w:pPr>
          </w:p>
        </w:tc>
      </w:tr>
      <w:tr w:rsidR="000B1D25" w:rsidRPr="00725E0F" w14:paraId="1057D82F" w14:textId="77777777" w:rsidTr="00725E0F">
        <w:tc>
          <w:tcPr>
            <w:tcW w:w="1701" w:type="dxa"/>
          </w:tcPr>
          <w:p w14:paraId="42E85151" w14:textId="77777777" w:rsidR="000B1D25" w:rsidRPr="00725E0F" w:rsidRDefault="000B1D25" w:rsidP="000B1D25">
            <w:pPr>
              <w:pStyle w:val="Blocktext"/>
              <w:spacing w:before="60" w:after="60" w:line="240" w:lineRule="auto"/>
              <w:rPr>
                <w:sz w:val="20"/>
                <w:szCs w:val="20"/>
              </w:rPr>
            </w:pPr>
          </w:p>
        </w:tc>
        <w:tc>
          <w:tcPr>
            <w:tcW w:w="1985" w:type="dxa"/>
          </w:tcPr>
          <w:p w14:paraId="65845608" w14:textId="77777777" w:rsidR="000B1D25" w:rsidRPr="00725E0F" w:rsidRDefault="000B1D25" w:rsidP="000B1D25">
            <w:pPr>
              <w:pStyle w:val="Blocktext"/>
              <w:spacing w:before="60" w:after="60" w:line="240" w:lineRule="auto"/>
              <w:rPr>
                <w:sz w:val="20"/>
                <w:szCs w:val="20"/>
              </w:rPr>
            </w:pPr>
          </w:p>
        </w:tc>
        <w:tc>
          <w:tcPr>
            <w:tcW w:w="2551" w:type="dxa"/>
          </w:tcPr>
          <w:p w14:paraId="20E5674C" w14:textId="77777777" w:rsidR="000B1D25" w:rsidRPr="00725E0F" w:rsidRDefault="000B1D25" w:rsidP="000B1D25">
            <w:pPr>
              <w:pStyle w:val="Blocktext"/>
              <w:spacing w:before="60" w:after="60" w:line="240" w:lineRule="auto"/>
              <w:rPr>
                <w:sz w:val="20"/>
                <w:szCs w:val="20"/>
              </w:rPr>
            </w:pPr>
          </w:p>
        </w:tc>
        <w:tc>
          <w:tcPr>
            <w:tcW w:w="2721" w:type="dxa"/>
          </w:tcPr>
          <w:p w14:paraId="1BB881CA" w14:textId="77777777" w:rsidR="000B1D25" w:rsidRPr="00725E0F" w:rsidRDefault="000B1D25" w:rsidP="000B1D25">
            <w:pPr>
              <w:pStyle w:val="Blocktext"/>
              <w:spacing w:before="60" w:after="60" w:line="240" w:lineRule="auto"/>
              <w:rPr>
                <w:sz w:val="20"/>
                <w:szCs w:val="20"/>
              </w:rPr>
            </w:pPr>
          </w:p>
        </w:tc>
      </w:tr>
    </w:tbl>
    <w:p w14:paraId="65F4BD8C" w14:textId="22FA408D" w:rsidR="000B1D25" w:rsidRDefault="000B1D25" w:rsidP="000B1D25">
      <w:pPr>
        <w:pStyle w:val="Blocktext"/>
      </w:pPr>
    </w:p>
    <w:p w14:paraId="40C3D8A1" w14:textId="6436EA4C" w:rsidR="000B1D25" w:rsidRDefault="000B1D25">
      <w:pPr>
        <w:adjustRightInd/>
        <w:snapToGrid/>
        <w:spacing w:line="240" w:lineRule="auto"/>
        <w:sectPr w:rsidR="000B1D25" w:rsidSect="007132DB">
          <w:pgSz w:w="11906" w:h="16838" w:code="9"/>
          <w:pgMar w:top="1134" w:right="1134" w:bottom="1134" w:left="1814" w:header="567" w:footer="454" w:gutter="0"/>
          <w:cols w:space="708"/>
          <w:docGrid w:linePitch="360"/>
        </w:sectPr>
      </w:pPr>
    </w:p>
    <w:p w14:paraId="758B1765" w14:textId="0EDA5F6D" w:rsidR="000B1D25" w:rsidRDefault="000B1D25" w:rsidP="000B1D25">
      <w:pPr>
        <w:pStyle w:val="Titel0"/>
      </w:pPr>
      <w:r>
        <w:lastRenderedPageBreak/>
        <w:t>Anhang 3:</w:t>
      </w:r>
      <w:r>
        <w:br/>
        <w:t>Technische und organisatorische Massnahmen</w:t>
      </w:r>
    </w:p>
    <w:p w14:paraId="57FF7DC0" w14:textId="77777777" w:rsidR="00553AE9" w:rsidRDefault="000B1D25" w:rsidP="000B1D25">
      <w:pPr>
        <w:pStyle w:val="Lauftext"/>
      </w:pPr>
      <w:r>
        <w:t>Die nachfolgenden Massnahmen werden, gestützt auf die Anforderungen aus §§ 4 und 5 VIDAG, durch den Auftragsbearbeiter erbracht.</w:t>
      </w:r>
    </w:p>
    <w:p w14:paraId="727062E3" w14:textId="7F721E40" w:rsidR="006430BE" w:rsidRDefault="00524537" w:rsidP="000B1D25">
      <w:pPr>
        <w:pStyle w:val="Lauftext"/>
      </w:pPr>
      <w:r w:rsidRPr="00883D7F">
        <w:t>Der Auftragsdatenbearbeiter beschreibt, wie die nachfolgenden Massnahmen umgesetzt werden. Es genügt nicht, lediglich zu erklären, dass die Massnahmen umgesetzt werden; vielmehr ist detailliert darzustellen, wie genau die Umsetzung erfolgt.</w:t>
      </w:r>
    </w:p>
    <w:p w14:paraId="18715309" w14:textId="5FA286BE" w:rsidR="00524537" w:rsidRPr="00524537" w:rsidRDefault="006430BE" w:rsidP="000B1D25">
      <w:pPr>
        <w:pStyle w:val="Lauftext"/>
      </w:pPr>
      <w:r>
        <w:t>Sollte der Auftragsbearbeiter seine technischen und organisatorischen Massnahmen bereits definiert und festgehalten haben, können diese Dokumente als Anhang 3 der vorliegenden Vereinbarung beigelegt werden.</w:t>
      </w:r>
    </w:p>
    <w:tbl>
      <w:tblPr>
        <w:tblStyle w:val="Tabellenraster"/>
        <w:tblW w:w="0" w:type="auto"/>
        <w:tblLook w:val="0480" w:firstRow="0" w:lastRow="0" w:firstColumn="1" w:lastColumn="0" w:noHBand="0" w:noVBand="1"/>
      </w:tblPr>
      <w:tblGrid>
        <w:gridCol w:w="8931"/>
      </w:tblGrid>
      <w:tr w:rsidR="000B1D25" w14:paraId="3482F119" w14:textId="77777777" w:rsidTr="00C52EA6">
        <w:tc>
          <w:tcPr>
            <w:tcW w:w="8931" w:type="dxa"/>
            <w:tcBorders>
              <w:top w:val="single" w:sz="4" w:space="0" w:color="auto"/>
              <w:bottom w:val="nil"/>
            </w:tcBorders>
          </w:tcPr>
          <w:p w14:paraId="7EE3048C" w14:textId="77777777" w:rsidR="000B1D25" w:rsidRDefault="000B1D25" w:rsidP="006444F0">
            <w:pPr>
              <w:pStyle w:val="Blocktext"/>
              <w:spacing w:before="60" w:after="60" w:line="240" w:lineRule="auto"/>
            </w:pPr>
            <w:r w:rsidRPr="007251FA">
              <w:rPr>
                <w:b/>
                <w:sz w:val="20"/>
                <w:szCs w:val="20"/>
              </w:rPr>
              <w:t>Zugangskontrolle</w:t>
            </w:r>
            <w:r>
              <w:rPr>
                <w:b/>
                <w:sz w:val="20"/>
                <w:szCs w:val="20"/>
              </w:rPr>
              <w:t xml:space="preserve"> </w:t>
            </w:r>
            <w:r>
              <w:t xml:space="preserve">§ 4 Abs. 1 </w:t>
            </w:r>
            <w:proofErr w:type="spellStart"/>
            <w:r>
              <w:t>lit</w:t>
            </w:r>
            <w:proofErr w:type="spellEnd"/>
            <w:r>
              <w:t>. a VIDAG</w:t>
            </w:r>
          </w:p>
          <w:p w14:paraId="663258BB" w14:textId="77777777" w:rsidR="000B1D25" w:rsidRPr="004240B4" w:rsidRDefault="000B1D25" w:rsidP="006444F0">
            <w:pPr>
              <w:pStyle w:val="Blocktext"/>
              <w:spacing w:line="240" w:lineRule="auto"/>
              <w:rPr>
                <w:bCs/>
              </w:rPr>
            </w:pPr>
            <w:r w:rsidRPr="0039581B">
              <w:rPr>
                <w:i/>
                <w:vanish/>
                <w:szCs w:val="18"/>
              </w:rPr>
              <w:t>Zugangskontrollen reduzieren das Risiko, dass unbefugte Personen sich Zugang zu Einrichtungen, in denen Personendaten verarbeitet werden, verschaffen. Üblicherweise wird die Zugangskontrolle unteranderem durch Abschliessen von Räumen, Alarmanlage, abschliessbare Serverschränke, Wegschliessen von Akten und Datenträgern sichergestellt.</w:t>
            </w:r>
          </w:p>
        </w:tc>
      </w:tr>
      <w:tr w:rsidR="000B1D25" w:rsidRPr="0039581B" w14:paraId="1D8EF462" w14:textId="77777777" w:rsidTr="00C52EA6">
        <w:sdt>
          <w:sdtPr>
            <w:rPr>
              <w:noProof/>
              <w:szCs w:val="20"/>
            </w:rPr>
            <w:id w:val="183554379"/>
            <w:placeholder>
              <w:docPart w:val="05001B9F229247E9B49314871501F6E1"/>
            </w:placeholder>
            <w:showingPlcHdr/>
          </w:sdtPr>
          <w:sdtEndPr/>
          <w:sdtContent>
            <w:tc>
              <w:tcPr>
                <w:tcW w:w="8931" w:type="dxa"/>
                <w:tcBorders>
                  <w:top w:val="nil"/>
                  <w:bottom w:val="single" w:sz="4" w:space="0" w:color="auto"/>
                </w:tcBorders>
              </w:tcPr>
              <w:p w14:paraId="1E682CE4" w14:textId="6D7F5D27"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168B75B0" w14:textId="77777777" w:rsidTr="00C52EA6">
        <w:tc>
          <w:tcPr>
            <w:tcW w:w="8931" w:type="dxa"/>
            <w:tcBorders>
              <w:top w:val="single" w:sz="4" w:space="0" w:color="auto"/>
              <w:bottom w:val="nil"/>
            </w:tcBorders>
          </w:tcPr>
          <w:p w14:paraId="10420701" w14:textId="77777777" w:rsidR="000B1D25" w:rsidRDefault="000B1D25" w:rsidP="006444F0">
            <w:pPr>
              <w:pStyle w:val="Blocktext"/>
              <w:tabs>
                <w:tab w:val="left" w:pos="3550"/>
              </w:tabs>
              <w:spacing w:before="60" w:after="60" w:line="240" w:lineRule="auto"/>
            </w:pPr>
            <w:r w:rsidRPr="004240B4">
              <w:rPr>
                <w:b/>
                <w:sz w:val="20"/>
                <w:szCs w:val="20"/>
              </w:rPr>
              <w:t>Datenträgerkontrolle</w:t>
            </w:r>
            <w:r>
              <w:rPr>
                <w:b/>
                <w:sz w:val="20"/>
                <w:szCs w:val="20"/>
              </w:rPr>
              <w:t xml:space="preserve"> </w:t>
            </w:r>
            <w:r>
              <w:t xml:space="preserve">§ 4 Abs. 1 </w:t>
            </w:r>
            <w:proofErr w:type="spellStart"/>
            <w:r>
              <w:t>lit</w:t>
            </w:r>
            <w:proofErr w:type="spellEnd"/>
            <w:r>
              <w:t>. b VIDAG</w:t>
            </w:r>
          </w:p>
          <w:p w14:paraId="50137C11" w14:textId="77777777" w:rsidR="000B1D25" w:rsidRPr="004240B4" w:rsidRDefault="000B1D25" w:rsidP="006444F0">
            <w:pPr>
              <w:pStyle w:val="Blocktext"/>
              <w:spacing w:line="240" w:lineRule="auto"/>
              <w:rPr>
                <w:bCs/>
              </w:rPr>
            </w:pPr>
            <w:r w:rsidRPr="0039581B">
              <w:rPr>
                <w:i/>
                <w:vanish/>
                <w:szCs w:val="18"/>
              </w:rPr>
              <w:t>Datenträgerkontrollen reduzieren das Risiko, dass unbefugte Personen Daten von mobilen Datenträgern (USB, externe Festplatten etc.) lesen, kopieren, verändern oder entfernen. Dies ist beispielsweise durch sichere Aufbewahrung, Verschlüsselung und einer sicheren Entsorgung der mobilen Datenträger möglich.</w:t>
            </w:r>
          </w:p>
        </w:tc>
      </w:tr>
      <w:tr w:rsidR="000B1D25" w:rsidRPr="0039581B" w14:paraId="3CF44AA8" w14:textId="77777777" w:rsidTr="00C52EA6">
        <w:sdt>
          <w:sdtPr>
            <w:rPr>
              <w:noProof/>
              <w:szCs w:val="20"/>
            </w:rPr>
            <w:id w:val="-770400013"/>
            <w:placeholder>
              <w:docPart w:val="B7D5D9D1AE74443A8C55DEDCBA3A2534"/>
            </w:placeholder>
            <w:showingPlcHdr/>
          </w:sdtPr>
          <w:sdtEndPr/>
          <w:sdtContent>
            <w:tc>
              <w:tcPr>
                <w:tcW w:w="8931" w:type="dxa"/>
                <w:tcBorders>
                  <w:top w:val="nil"/>
                  <w:bottom w:val="single" w:sz="4" w:space="0" w:color="auto"/>
                </w:tcBorders>
              </w:tcPr>
              <w:p w14:paraId="7F2EAEC9" w14:textId="705BF1CE"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5F0714E8" w14:textId="77777777" w:rsidTr="00C52EA6">
        <w:tc>
          <w:tcPr>
            <w:tcW w:w="8931" w:type="dxa"/>
            <w:tcBorders>
              <w:top w:val="single" w:sz="4" w:space="0" w:color="auto"/>
              <w:bottom w:val="nil"/>
            </w:tcBorders>
          </w:tcPr>
          <w:p w14:paraId="02E0EFC5" w14:textId="77777777" w:rsidR="000B1D25" w:rsidRDefault="000B1D25" w:rsidP="006444F0">
            <w:pPr>
              <w:pStyle w:val="Blocktext"/>
              <w:spacing w:before="60" w:after="60" w:line="240" w:lineRule="auto"/>
            </w:pPr>
            <w:r w:rsidRPr="004240B4">
              <w:rPr>
                <w:b/>
                <w:sz w:val="20"/>
                <w:szCs w:val="20"/>
              </w:rPr>
              <w:t>Transportkontrolle</w:t>
            </w:r>
            <w:r>
              <w:rPr>
                <w:b/>
                <w:sz w:val="20"/>
                <w:szCs w:val="20"/>
              </w:rPr>
              <w:t xml:space="preserve"> </w:t>
            </w:r>
            <w:r>
              <w:t xml:space="preserve">§ 4 Abs. 1 </w:t>
            </w:r>
            <w:proofErr w:type="spellStart"/>
            <w:r>
              <w:t>lit</w:t>
            </w:r>
            <w:proofErr w:type="spellEnd"/>
            <w:r>
              <w:t>. c VIDAG</w:t>
            </w:r>
          </w:p>
          <w:p w14:paraId="0A5AF8CA" w14:textId="77777777" w:rsidR="000B1D25" w:rsidRPr="004240B4" w:rsidRDefault="000B1D25" w:rsidP="006444F0">
            <w:pPr>
              <w:pStyle w:val="Blocktext"/>
              <w:spacing w:line="240" w:lineRule="auto"/>
              <w:rPr>
                <w:bCs/>
              </w:rPr>
            </w:pPr>
            <w:r w:rsidRPr="0039581B">
              <w:rPr>
                <w:i/>
                <w:vanish/>
                <w:szCs w:val="18"/>
              </w:rPr>
              <w:t>Transportkontrollen reduzieren das Risiko, dass beim Transport von Personendaten über ein IT-Netzwerk die Daten von unbefugten Personen gelesen, kopiert, verändert oder gelöscht werden können. Üblicherweise wird die Transportkontrolle durch Verschlüsselung des Transportweges (Datenverschlüsselung aller «</w:t>
            </w:r>
            <w:proofErr w:type="spellStart"/>
            <w:r w:rsidRPr="0039581B">
              <w:rPr>
                <w:i/>
                <w:vanish/>
                <w:szCs w:val="18"/>
              </w:rPr>
              <w:t>data</w:t>
            </w:r>
            <w:proofErr w:type="spellEnd"/>
            <w:r w:rsidRPr="0039581B">
              <w:rPr>
                <w:i/>
                <w:vanish/>
                <w:szCs w:val="18"/>
              </w:rPr>
              <w:t xml:space="preserve"> in </w:t>
            </w:r>
            <w:proofErr w:type="spellStart"/>
            <w:r w:rsidRPr="0039581B">
              <w:rPr>
                <w:i/>
                <w:vanish/>
                <w:szCs w:val="18"/>
              </w:rPr>
              <w:t>motion</w:t>
            </w:r>
            <w:proofErr w:type="spellEnd"/>
            <w:r w:rsidRPr="0039581B">
              <w:rPr>
                <w:i/>
                <w:vanish/>
                <w:szCs w:val="18"/>
              </w:rPr>
              <w:t>») sichergestellt.</w:t>
            </w:r>
          </w:p>
        </w:tc>
      </w:tr>
      <w:tr w:rsidR="000B1D25" w:rsidRPr="0039581B" w14:paraId="5043A7FD" w14:textId="77777777" w:rsidTr="00C52EA6">
        <w:sdt>
          <w:sdtPr>
            <w:rPr>
              <w:noProof/>
              <w:szCs w:val="20"/>
            </w:rPr>
            <w:id w:val="1614932857"/>
            <w:placeholder>
              <w:docPart w:val="92C09AF1C733497284757E6552F421A6"/>
            </w:placeholder>
            <w:showingPlcHdr/>
          </w:sdtPr>
          <w:sdtEndPr/>
          <w:sdtContent>
            <w:tc>
              <w:tcPr>
                <w:tcW w:w="8931" w:type="dxa"/>
                <w:tcBorders>
                  <w:top w:val="nil"/>
                  <w:bottom w:val="single" w:sz="4" w:space="0" w:color="auto"/>
                </w:tcBorders>
              </w:tcPr>
              <w:p w14:paraId="2DB9E99B" w14:textId="791807F0"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3F33CAE9" w14:textId="77777777" w:rsidTr="00C52EA6">
        <w:tc>
          <w:tcPr>
            <w:tcW w:w="8931" w:type="dxa"/>
            <w:tcBorders>
              <w:top w:val="single" w:sz="4" w:space="0" w:color="auto"/>
              <w:bottom w:val="nil"/>
            </w:tcBorders>
          </w:tcPr>
          <w:p w14:paraId="4E907617" w14:textId="77777777" w:rsidR="000B1D25" w:rsidRDefault="000B1D25" w:rsidP="006444F0">
            <w:pPr>
              <w:pStyle w:val="Blocktext"/>
              <w:spacing w:before="60" w:after="60" w:line="240" w:lineRule="auto"/>
            </w:pPr>
            <w:proofErr w:type="spellStart"/>
            <w:r w:rsidRPr="004240B4">
              <w:rPr>
                <w:b/>
                <w:sz w:val="20"/>
                <w:szCs w:val="20"/>
              </w:rPr>
              <w:t>Bekanntgabekontrolle</w:t>
            </w:r>
            <w:proofErr w:type="spellEnd"/>
            <w:r>
              <w:rPr>
                <w:b/>
                <w:sz w:val="20"/>
                <w:szCs w:val="20"/>
              </w:rPr>
              <w:t xml:space="preserve"> </w:t>
            </w:r>
            <w:r>
              <w:t xml:space="preserve">§ 4 Abs. 1 </w:t>
            </w:r>
            <w:proofErr w:type="spellStart"/>
            <w:r>
              <w:t>lit</w:t>
            </w:r>
            <w:proofErr w:type="spellEnd"/>
            <w:r>
              <w:t>. d VIDAG</w:t>
            </w:r>
          </w:p>
          <w:p w14:paraId="170F40C0" w14:textId="77777777" w:rsidR="000B1D25" w:rsidRPr="004240B4" w:rsidRDefault="000B1D25" w:rsidP="006444F0">
            <w:pPr>
              <w:pStyle w:val="Blocktext"/>
              <w:spacing w:line="240" w:lineRule="auto"/>
            </w:pPr>
            <w:proofErr w:type="spellStart"/>
            <w:r w:rsidRPr="0039581B">
              <w:rPr>
                <w:i/>
                <w:vanish/>
                <w:szCs w:val="18"/>
              </w:rPr>
              <w:t>Bekanntgabekontrollen</w:t>
            </w:r>
            <w:proofErr w:type="spellEnd"/>
            <w:r w:rsidRPr="0039581B">
              <w:rPr>
                <w:i/>
                <w:vanish/>
                <w:szCs w:val="18"/>
              </w:rPr>
              <w:t xml:space="preserve"> reduzieren das Risiko, dass Datenempfänger nicht identifiziert werden können und die Personendaten an unbefugte Personen gesendet werden. Dies ist beispielsweise durch Identifikation der Datenempfänger oder Protokollierung der Weitergabe mobiler Datenträger möglich.</w:t>
            </w:r>
          </w:p>
        </w:tc>
      </w:tr>
      <w:tr w:rsidR="000B1D25" w:rsidRPr="0039581B" w14:paraId="22606B9D" w14:textId="77777777" w:rsidTr="00C52EA6">
        <w:sdt>
          <w:sdtPr>
            <w:rPr>
              <w:noProof/>
              <w:szCs w:val="20"/>
            </w:rPr>
            <w:id w:val="-399674482"/>
            <w:placeholder>
              <w:docPart w:val="C539096F8FF847F1B884ADECD1438598"/>
            </w:placeholder>
            <w:showingPlcHdr/>
          </w:sdtPr>
          <w:sdtEndPr/>
          <w:sdtContent>
            <w:tc>
              <w:tcPr>
                <w:tcW w:w="8931" w:type="dxa"/>
                <w:tcBorders>
                  <w:top w:val="nil"/>
                  <w:bottom w:val="single" w:sz="4" w:space="0" w:color="auto"/>
                </w:tcBorders>
              </w:tcPr>
              <w:p w14:paraId="40FC1939" w14:textId="396E443C"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39F6B59F" w14:textId="77777777" w:rsidTr="00C52EA6">
        <w:tc>
          <w:tcPr>
            <w:tcW w:w="8931" w:type="dxa"/>
            <w:tcBorders>
              <w:top w:val="single" w:sz="4" w:space="0" w:color="auto"/>
              <w:bottom w:val="nil"/>
            </w:tcBorders>
          </w:tcPr>
          <w:p w14:paraId="680D1995" w14:textId="77777777" w:rsidR="000B1D25" w:rsidRDefault="000B1D25" w:rsidP="006444F0">
            <w:pPr>
              <w:pStyle w:val="Blocktext"/>
              <w:spacing w:before="60" w:after="60" w:line="240" w:lineRule="auto"/>
            </w:pPr>
            <w:r w:rsidRPr="004240B4">
              <w:rPr>
                <w:b/>
                <w:sz w:val="20"/>
                <w:szCs w:val="20"/>
              </w:rPr>
              <w:t>Speicherkontrolle</w:t>
            </w:r>
            <w:r>
              <w:rPr>
                <w:b/>
                <w:sz w:val="20"/>
                <w:szCs w:val="20"/>
              </w:rPr>
              <w:t xml:space="preserve"> </w:t>
            </w:r>
            <w:r>
              <w:t xml:space="preserve">§ 4 Abs. 1 </w:t>
            </w:r>
            <w:proofErr w:type="spellStart"/>
            <w:r>
              <w:t>lit</w:t>
            </w:r>
            <w:proofErr w:type="spellEnd"/>
            <w:r>
              <w:t>. e VIDAG</w:t>
            </w:r>
          </w:p>
          <w:p w14:paraId="599B6822" w14:textId="77777777" w:rsidR="000B1D25" w:rsidRPr="004240B4" w:rsidRDefault="000B1D25" w:rsidP="006444F0">
            <w:pPr>
              <w:pStyle w:val="Blocktext"/>
              <w:spacing w:line="240" w:lineRule="auto"/>
              <w:rPr>
                <w:bCs/>
                <w:iCs/>
              </w:rPr>
            </w:pPr>
            <w:r w:rsidRPr="0039581B">
              <w:rPr>
                <w:i/>
                <w:vanish/>
                <w:szCs w:val="18"/>
              </w:rPr>
              <w:t>Speicherkontrollen reduzieren das Risiko, dass unbefugte Personen Eingaben in den Speicher (Serverfestplatten, netzgebundener Speicher/NAS etc.) sowie unbefugte Einsichtnahme, Veränderung oder Löschung gespeicherter Personendaten vornehmen können. Dies ist beispielsweise durch Zugriffsregelungen, Verschlüsselung und eine sichere Entsorgung der Datenträger möglich.</w:t>
            </w:r>
          </w:p>
        </w:tc>
      </w:tr>
      <w:tr w:rsidR="000B1D25" w:rsidRPr="0039581B" w14:paraId="18CAAF05" w14:textId="77777777" w:rsidTr="00C52EA6">
        <w:sdt>
          <w:sdtPr>
            <w:rPr>
              <w:noProof/>
              <w:szCs w:val="20"/>
            </w:rPr>
            <w:id w:val="1842355497"/>
            <w:placeholder>
              <w:docPart w:val="CCBB17544E594E269F1558CAA7A1A052"/>
            </w:placeholder>
            <w:showingPlcHdr/>
          </w:sdtPr>
          <w:sdtEndPr/>
          <w:sdtContent>
            <w:tc>
              <w:tcPr>
                <w:tcW w:w="8931" w:type="dxa"/>
                <w:tcBorders>
                  <w:top w:val="nil"/>
                  <w:bottom w:val="single" w:sz="4" w:space="0" w:color="auto"/>
                </w:tcBorders>
              </w:tcPr>
              <w:p w14:paraId="48A2635C" w14:textId="74A27CA9"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75725F12" w14:textId="77777777" w:rsidTr="00C52EA6">
        <w:tc>
          <w:tcPr>
            <w:tcW w:w="8931" w:type="dxa"/>
            <w:tcBorders>
              <w:top w:val="single" w:sz="4" w:space="0" w:color="auto"/>
              <w:bottom w:val="nil"/>
            </w:tcBorders>
          </w:tcPr>
          <w:p w14:paraId="32A90A31" w14:textId="77777777" w:rsidR="000B1D25" w:rsidRDefault="000B1D25" w:rsidP="006444F0">
            <w:pPr>
              <w:pStyle w:val="Blocktext"/>
              <w:spacing w:before="60" w:after="60" w:line="240" w:lineRule="auto"/>
            </w:pPr>
            <w:r w:rsidRPr="004240B4">
              <w:rPr>
                <w:b/>
                <w:sz w:val="20"/>
                <w:szCs w:val="20"/>
              </w:rPr>
              <w:lastRenderedPageBreak/>
              <w:t>Benutzerkontrolle</w:t>
            </w:r>
            <w:r>
              <w:rPr>
                <w:b/>
                <w:sz w:val="20"/>
                <w:szCs w:val="20"/>
              </w:rPr>
              <w:t xml:space="preserve"> </w:t>
            </w:r>
            <w:r>
              <w:t xml:space="preserve">§ 4 Abs. 1 </w:t>
            </w:r>
            <w:proofErr w:type="spellStart"/>
            <w:r>
              <w:t>lit</w:t>
            </w:r>
            <w:proofErr w:type="spellEnd"/>
            <w:r>
              <w:t>. f VIDAG</w:t>
            </w:r>
          </w:p>
          <w:p w14:paraId="19F8B632" w14:textId="77777777" w:rsidR="000B1D25" w:rsidRPr="004240B4" w:rsidRDefault="000B1D25" w:rsidP="006444F0">
            <w:pPr>
              <w:pStyle w:val="Blocktext"/>
              <w:spacing w:line="240" w:lineRule="auto"/>
              <w:rPr>
                <w:bCs/>
                <w:iCs/>
              </w:rPr>
            </w:pPr>
            <w:r w:rsidRPr="0039581B">
              <w:rPr>
                <w:i/>
                <w:vanish/>
                <w:szCs w:val="18"/>
              </w:rPr>
              <w:t>Benutzerkontrollen reduzieren das Risiko, dass unbefugte Personen automatisierte Datenverarbeitungssysteme mittels Einrichtungen zur Datenübertragung / Remote-Zugriffe (Fernzugriffe) benutzen können. Dies ist unter anderem durch Zugriffsregelung, Einsatz von Multi-Faktor-Authentisierung und Verschlüsselungs-Technologie möglich.</w:t>
            </w:r>
          </w:p>
        </w:tc>
      </w:tr>
      <w:tr w:rsidR="000B1D25" w:rsidRPr="0039581B" w14:paraId="4D665E1E" w14:textId="77777777" w:rsidTr="00C52EA6">
        <w:sdt>
          <w:sdtPr>
            <w:rPr>
              <w:noProof/>
              <w:szCs w:val="20"/>
            </w:rPr>
            <w:id w:val="-973221837"/>
            <w:placeholder>
              <w:docPart w:val="C0F020A822EB45FBA1723AD2B4FE0061"/>
            </w:placeholder>
            <w:showingPlcHdr/>
          </w:sdtPr>
          <w:sdtEndPr/>
          <w:sdtContent>
            <w:tc>
              <w:tcPr>
                <w:tcW w:w="8931" w:type="dxa"/>
                <w:tcBorders>
                  <w:top w:val="nil"/>
                  <w:bottom w:val="single" w:sz="4" w:space="0" w:color="auto"/>
                </w:tcBorders>
              </w:tcPr>
              <w:p w14:paraId="3FB63D9C" w14:textId="56B84FC9"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126DF6A3" w14:textId="77777777" w:rsidTr="00C52EA6">
        <w:tc>
          <w:tcPr>
            <w:tcW w:w="8931" w:type="dxa"/>
            <w:tcBorders>
              <w:top w:val="single" w:sz="4" w:space="0" w:color="auto"/>
              <w:bottom w:val="nil"/>
            </w:tcBorders>
          </w:tcPr>
          <w:p w14:paraId="6B357392" w14:textId="77777777" w:rsidR="000B1D25" w:rsidRDefault="000B1D25" w:rsidP="006444F0">
            <w:pPr>
              <w:pStyle w:val="Blocktext"/>
              <w:spacing w:before="60" w:after="60" w:line="240" w:lineRule="auto"/>
            </w:pPr>
            <w:r w:rsidRPr="004240B4">
              <w:rPr>
                <w:b/>
                <w:sz w:val="20"/>
                <w:szCs w:val="20"/>
              </w:rPr>
              <w:t>Zugriffskontrolle</w:t>
            </w:r>
            <w:r>
              <w:rPr>
                <w:b/>
                <w:sz w:val="20"/>
                <w:szCs w:val="20"/>
              </w:rPr>
              <w:t xml:space="preserve"> </w:t>
            </w:r>
            <w:r>
              <w:t xml:space="preserve">§ 4 Abs. 1 </w:t>
            </w:r>
            <w:proofErr w:type="spellStart"/>
            <w:r>
              <w:t>lit</w:t>
            </w:r>
            <w:proofErr w:type="spellEnd"/>
            <w:r>
              <w:t>. g VIDAG</w:t>
            </w:r>
          </w:p>
          <w:p w14:paraId="7C9F9D99" w14:textId="77777777" w:rsidR="000B1D25" w:rsidRPr="004240B4" w:rsidRDefault="000B1D25" w:rsidP="006444F0">
            <w:pPr>
              <w:pStyle w:val="Blocktext"/>
              <w:spacing w:line="240" w:lineRule="auto"/>
              <w:rPr>
                <w:bCs/>
                <w:iCs/>
              </w:rPr>
            </w:pPr>
            <w:r w:rsidRPr="0039581B">
              <w:rPr>
                <w:i/>
                <w:vanish/>
                <w:szCs w:val="18"/>
              </w:rPr>
              <w:t>Zugriffskontrollen reduzieren das Risiko, dass unbefugte Personen auf Personendaten zugreifen können. Der Zugriff auf Programme und Daten ist auf diejenigen Personendaten zu beschränken, die sie für die Erfüllung ihrer Aufgabe benötigen. Dies ist unter anderem durch Zugriffsregelung (least-privilege), Benutzerverwaltung, Passwortrichtlinie und starke Authentifizierung möglich.</w:t>
            </w:r>
          </w:p>
        </w:tc>
      </w:tr>
      <w:tr w:rsidR="000B1D25" w:rsidRPr="0039581B" w14:paraId="2DCAC1C8" w14:textId="77777777" w:rsidTr="00C52EA6">
        <w:sdt>
          <w:sdtPr>
            <w:rPr>
              <w:noProof/>
              <w:szCs w:val="20"/>
            </w:rPr>
            <w:id w:val="1496379189"/>
            <w:placeholder>
              <w:docPart w:val="3D3845656039473F896DA1B81F5042E3"/>
            </w:placeholder>
            <w:showingPlcHdr/>
          </w:sdtPr>
          <w:sdtEndPr/>
          <w:sdtContent>
            <w:tc>
              <w:tcPr>
                <w:tcW w:w="8931" w:type="dxa"/>
                <w:tcBorders>
                  <w:top w:val="nil"/>
                  <w:bottom w:val="single" w:sz="4" w:space="0" w:color="auto"/>
                </w:tcBorders>
              </w:tcPr>
              <w:p w14:paraId="1F9B8F07" w14:textId="17FE16C1"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69D75AA4" w14:textId="77777777" w:rsidTr="00C52EA6">
        <w:tc>
          <w:tcPr>
            <w:tcW w:w="8931" w:type="dxa"/>
            <w:tcBorders>
              <w:top w:val="single" w:sz="4" w:space="0" w:color="auto"/>
              <w:bottom w:val="nil"/>
            </w:tcBorders>
          </w:tcPr>
          <w:p w14:paraId="5678DF03" w14:textId="77777777" w:rsidR="000B1D25" w:rsidRDefault="000B1D25" w:rsidP="006444F0">
            <w:pPr>
              <w:pStyle w:val="Blocktext"/>
              <w:spacing w:before="60" w:after="60" w:line="240" w:lineRule="auto"/>
            </w:pPr>
            <w:r w:rsidRPr="004240B4">
              <w:rPr>
                <w:b/>
                <w:sz w:val="20"/>
                <w:szCs w:val="20"/>
              </w:rPr>
              <w:t>Eingabekontrolle</w:t>
            </w:r>
            <w:r>
              <w:rPr>
                <w:b/>
                <w:sz w:val="20"/>
                <w:szCs w:val="20"/>
              </w:rPr>
              <w:t xml:space="preserve"> </w:t>
            </w:r>
            <w:r>
              <w:t xml:space="preserve">§ 4 Abs. 1 </w:t>
            </w:r>
            <w:proofErr w:type="spellStart"/>
            <w:r>
              <w:t>lit</w:t>
            </w:r>
            <w:proofErr w:type="spellEnd"/>
            <w:r>
              <w:t>. h und § 5 VIDAG</w:t>
            </w:r>
          </w:p>
          <w:p w14:paraId="76104942" w14:textId="77777777" w:rsidR="000B1D25" w:rsidRPr="004240B4" w:rsidRDefault="000B1D25" w:rsidP="006444F0">
            <w:pPr>
              <w:pStyle w:val="Blocktext"/>
              <w:spacing w:line="240" w:lineRule="auto"/>
              <w:rPr>
                <w:bCs/>
                <w:iCs/>
              </w:rPr>
            </w:pPr>
            <w:r w:rsidRPr="0039581B">
              <w:rPr>
                <w:i/>
                <w:vanish/>
                <w:szCs w:val="18"/>
              </w:rPr>
              <w:t>Eingabekontrollen reduzieren das Risiko, dass nicht nachvollzogen werden kann, welche Person Daten eingegeben hat. In elektronischen Systemen muss nachträglich überprüft werden können, welche Personendaten zu welcher Zeit und von welcher Person eingegeben wurden. Im Rahmen der Eingabekontrolle werden Zugriffe und Mutationen automatisiert protokolliert.</w:t>
            </w:r>
          </w:p>
        </w:tc>
      </w:tr>
      <w:tr w:rsidR="000B1D25" w:rsidRPr="0039581B" w14:paraId="4695B913" w14:textId="77777777" w:rsidTr="00C52EA6">
        <w:tc>
          <w:tcPr>
            <w:tcW w:w="8931" w:type="dxa"/>
            <w:tcBorders>
              <w:top w:val="nil"/>
              <w:bottom w:val="single" w:sz="4" w:space="0" w:color="auto"/>
            </w:tcBorders>
          </w:tcPr>
          <w:p w14:paraId="05BD348D" w14:textId="752B7A8E" w:rsidR="000B1D25" w:rsidRPr="0039581B" w:rsidRDefault="00E770C1" w:rsidP="006444F0">
            <w:pPr>
              <w:pStyle w:val="Blocktext"/>
              <w:spacing w:before="60" w:after="60" w:line="240" w:lineRule="auto"/>
              <w:rPr>
                <w:noProof/>
                <w:sz w:val="20"/>
                <w:szCs w:val="20"/>
              </w:rPr>
            </w:pPr>
            <w:sdt>
              <w:sdtPr>
                <w:rPr>
                  <w:noProof/>
                  <w:szCs w:val="20"/>
                </w:rPr>
                <w:id w:val="1563360924"/>
                <w:placeholder>
                  <w:docPart w:val="DA5E98B771E5462EBBEC2FD52623957D"/>
                </w:placeholder>
                <w:showingPlcHdr/>
              </w:sdtPr>
              <w:sdtEndPr/>
              <w:sdtContent>
                <w:r w:rsidR="000B1D25">
                  <w:rPr>
                    <w:rStyle w:val="Platzhaltertext"/>
                  </w:rPr>
                  <w:t>durch den Auftragsbearbeiter auszufüllen</w:t>
                </w:r>
              </w:sdtContent>
            </w:sdt>
            <w:r w:rsidR="000B1D25">
              <w:rPr>
                <w:noProof/>
                <w:szCs w:val="20"/>
              </w:rPr>
              <w:t xml:space="preserve"> </w:t>
            </w:r>
          </w:p>
        </w:tc>
      </w:tr>
      <w:tr w:rsidR="000B1D25" w14:paraId="5F6C4042" w14:textId="77777777" w:rsidTr="00C52EA6">
        <w:tc>
          <w:tcPr>
            <w:tcW w:w="8931" w:type="dxa"/>
            <w:tcBorders>
              <w:top w:val="single" w:sz="4" w:space="0" w:color="auto"/>
              <w:bottom w:val="nil"/>
            </w:tcBorders>
          </w:tcPr>
          <w:p w14:paraId="78E9DC0D" w14:textId="77777777" w:rsidR="000B1D25" w:rsidRDefault="000B1D25" w:rsidP="006444F0">
            <w:pPr>
              <w:pStyle w:val="Blocktext"/>
              <w:spacing w:before="60" w:after="60" w:line="240" w:lineRule="auto"/>
            </w:pPr>
            <w:r w:rsidRPr="004240B4">
              <w:rPr>
                <w:b/>
                <w:sz w:val="20"/>
                <w:szCs w:val="20"/>
              </w:rPr>
              <w:t>Wiederherstellung</w:t>
            </w:r>
            <w:r>
              <w:rPr>
                <w:b/>
                <w:sz w:val="20"/>
                <w:szCs w:val="20"/>
              </w:rPr>
              <w:t xml:space="preserve"> </w:t>
            </w:r>
            <w:r>
              <w:t xml:space="preserve">§ 4 Abs. 1 </w:t>
            </w:r>
            <w:proofErr w:type="spellStart"/>
            <w:r>
              <w:t>lit</w:t>
            </w:r>
            <w:proofErr w:type="spellEnd"/>
            <w:r>
              <w:t>. i VIDAG</w:t>
            </w:r>
          </w:p>
          <w:p w14:paraId="3EABC9DF" w14:textId="77777777" w:rsidR="000B1D25" w:rsidRPr="004240B4" w:rsidRDefault="000B1D25" w:rsidP="006444F0">
            <w:pPr>
              <w:pStyle w:val="Blocktext"/>
              <w:spacing w:line="240" w:lineRule="auto"/>
              <w:rPr>
                <w:bCs/>
                <w:iCs/>
              </w:rPr>
            </w:pPr>
            <w:r w:rsidRPr="0039581B">
              <w:rPr>
                <w:i/>
                <w:vanish/>
                <w:szCs w:val="18"/>
              </w:rPr>
              <w:t>Das Risiko, dass Personendaten verloren gehen, soll reduziert werden. Es soll gewährleistet werden, dass eingesetzte Systeme im Störungsfall wiederhergestellt werden können. Dies wird üblicherweise mit einem Backup- &amp; Recovery-Konzept, Festplattenspiegelung, Testen von Datenwiederherstellung und Erstellung eines Notfallplans sichergestellt.</w:t>
            </w:r>
          </w:p>
        </w:tc>
      </w:tr>
      <w:tr w:rsidR="000B1D25" w:rsidRPr="0039581B" w14:paraId="6CD18908" w14:textId="77777777" w:rsidTr="00C52EA6">
        <w:sdt>
          <w:sdtPr>
            <w:rPr>
              <w:noProof/>
              <w:szCs w:val="20"/>
            </w:rPr>
            <w:id w:val="-616763003"/>
            <w:placeholder>
              <w:docPart w:val="73FC7138BEDA4B0A80C103B689FA5BFC"/>
            </w:placeholder>
            <w:showingPlcHdr/>
          </w:sdtPr>
          <w:sdtEndPr/>
          <w:sdtContent>
            <w:tc>
              <w:tcPr>
                <w:tcW w:w="8931" w:type="dxa"/>
                <w:tcBorders>
                  <w:top w:val="nil"/>
                  <w:bottom w:val="single" w:sz="4" w:space="0" w:color="auto"/>
                </w:tcBorders>
              </w:tcPr>
              <w:p w14:paraId="56EA126B" w14:textId="7C1FE48C"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13E2F7CE" w14:textId="77777777" w:rsidTr="00C52EA6">
        <w:tc>
          <w:tcPr>
            <w:tcW w:w="8931" w:type="dxa"/>
            <w:tcBorders>
              <w:top w:val="single" w:sz="4" w:space="0" w:color="auto"/>
              <w:bottom w:val="nil"/>
            </w:tcBorders>
          </w:tcPr>
          <w:p w14:paraId="3D82E2E8" w14:textId="77777777" w:rsidR="000B1D25" w:rsidRDefault="000B1D25" w:rsidP="006444F0">
            <w:pPr>
              <w:pStyle w:val="Blocktext"/>
              <w:spacing w:before="60" w:after="60" w:line="240" w:lineRule="auto"/>
            </w:pPr>
            <w:r w:rsidRPr="004240B4">
              <w:rPr>
                <w:b/>
                <w:sz w:val="20"/>
                <w:szCs w:val="20"/>
              </w:rPr>
              <w:t>Zuverlässigkeit, Integrität</w:t>
            </w:r>
            <w:r>
              <w:rPr>
                <w:b/>
                <w:sz w:val="20"/>
                <w:szCs w:val="20"/>
              </w:rPr>
              <w:t xml:space="preserve"> </w:t>
            </w:r>
            <w:r>
              <w:t xml:space="preserve">§ 4 Abs. 1 </w:t>
            </w:r>
            <w:proofErr w:type="spellStart"/>
            <w:r>
              <w:t>lit</w:t>
            </w:r>
            <w:proofErr w:type="spellEnd"/>
            <w:r>
              <w:t>. j VIDAG</w:t>
            </w:r>
          </w:p>
          <w:p w14:paraId="6147A071" w14:textId="77777777" w:rsidR="000B1D25" w:rsidRPr="004240B4" w:rsidRDefault="000B1D25" w:rsidP="006444F0">
            <w:pPr>
              <w:pStyle w:val="Blocktext"/>
              <w:spacing w:line="240" w:lineRule="auto"/>
              <w:rPr>
                <w:bCs/>
                <w:iCs/>
              </w:rPr>
            </w:pPr>
            <w:r w:rsidRPr="0039581B">
              <w:rPr>
                <w:i/>
                <w:vanish/>
                <w:szCs w:val="18"/>
              </w:rPr>
              <w:t>Das Risiko von Systemausfällen und Beschädigung von Daten soll reduziert werden. Die Zuverlässigkeit / Integrität der Personendaten soll gewährleistet werden. Alle Funktionen des Systems sollen zur Verfügung stehen, auftretende Fehlfunktionen gemeldet werden und gespeicherte Personendaten nicht durch Fehlfunktionen des Systems beschädigt werden können. Dies wird unter anderem durch redundante Systeme, automatisierte Meldung von Fehlfunktionen und Erstellen eines Notfallplans sichergestellt.</w:t>
            </w:r>
          </w:p>
        </w:tc>
      </w:tr>
      <w:tr w:rsidR="000B1D25" w:rsidRPr="0039581B" w14:paraId="67C60C21" w14:textId="77777777" w:rsidTr="00C52EA6">
        <w:sdt>
          <w:sdtPr>
            <w:rPr>
              <w:noProof/>
              <w:szCs w:val="20"/>
            </w:rPr>
            <w:id w:val="1380512341"/>
            <w:placeholder>
              <w:docPart w:val="265393A2D0DE40B4A0816738B41C8A1B"/>
            </w:placeholder>
            <w:showingPlcHdr/>
          </w:sdtPr>
          <w:sdtEndPr/>
          <w:sdtContent>
            <w:tc>
              <w:tcPr>
                <w:tcW w:w="8931" w:type="dxa"/>
                <w:tcBorders>
                  <w:top w:val="nil"/>
                  <w:bottom w:val="nil"/>
                </w:tcBorders>
              </w:tcPr>
              <w:p w14:paraId="05494AC5" w14:textId="11416E4B"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r w:rsidR="000B1D25" w14:paraId="5FEB0276" w14:textId="77777777" w:rsidTr="00C52EA6">
        <w:tc>
          <w:tcPr>
            <w:tcW w:w="8931" w:type="dxa"/>
            <w:tcBorders>
              <w:top w:val="single" w:sz="2" w:space="0" w:color="auto"/>
              <w:bottom w:val="nil"/>
            </w:tcBorders>
          </w:tcPr>
          <w:p w14:paraId="33CC4068" w14:textId="77777777" w:rsidR="000B1D25" w:rsidRDefault="000B1D25" w:rsidP="006444F0">
            <w:pPr>
              <w:pStyle w:val="Blocktext"/>
              <w:spacing w:before="60" w:after="60" w:line="240" w:lineRule="auto"/>
            </w:pPr>
            <w:r w:rsidRPr="004240B4">
              <w:rPr>
                <w:b/>
                <w:sz w:val="20"/>
                <w:szCs w:val="20"/>
              </w:rPr>
              <w:t>Überprüfung der technischen Massnahmen</w:t>
            </w:r>
            <w:r>
              <w:rPr>
                <w:b/>
                <w:sz w:val="20"/>
                <w:szCs w:val="20"/>
              </w:rPr>
              <w:t xml:space="preserve"> </w:t>
            </w:r>
            <w:r>
              <w:t>§ 4 Abs. 2 VIDAG</w:t>
            </w:r>
          </w:p>
          <w:p w14:paraId="3DCF9745" w14:textId="77777777" w:rsidR="000B1D25" w:rsidRPr="004240B4" w:rsidRDefault="000B1D25" w:rsidP="006444F0">
            <w:pPr>
              <w:pStyle w:val="Blocktext"/>
              <w:spacing w:line="240" w:lineRule="auto"/>
              <w:rPr>
                <w:sz w:val="20"/>
                <w:szCs w:val="20"/>
              </w:rPr>
            </w:pPr>
            <w:r w:rsidRPr="0039581B">
              <w:rPr>
                <w:i/>
                <w:vanish/>
                <w:szCs w:val="18"/>
              </w:rPr>
              <w:t>Wie wird die regelmässige Überprüfung, Aktualisierung und Dokumentation der technischen und organisatorischen Massnahmen der Datensicherheit gewährleistet?</w:t>
            </w:r>
          </w:p>
        </w:tc>
      </w:tr>
      <w:tr w:rsidR="000B1D25" w:rsidRPr="0039581B" w14:paraId="509B0FCE" w14:textId="77777777" w:rsidTr="00C52EA6">
        <w:sdt>
          <w:sdtPr>
            <w:rPr>
              <w:noProof/>
              <w:szCs w:val="20"/>
            </w:rPr>
            <w:id w:val="643472503"/>
            <w:placeholder>
              <w:docPart w:val="6F3558A897104766B25230BCA4AE534C"/>
            </w:placeholder>
            <w:showingPlcHdr/>
          </w:sdtPr>
          <w:sdtEndPr/>
          <w:sdtContent>
            <w:tc>
              <w:tcPr>
                <w:tcW w:w="8931" w:type="dxa"/>
                <w:tcBorders>
                  <w:top w:val="nil"/>
                  <w:bottom w:val="single" w:sz="2" w:space="0" w:color="auto"/>
                </w:tcBorders>
              </w:tcPr>
              <w:p w14:paraId="55CA653F" w14:textId="6DAEB09E" w:rsidR="000B1D25" w:rsidRPr="0039581B" w:rsidRDefault="000B1D25" w:rsidP="006444F0">
                <w:pPr>
                  <w:pStyle w:val="Blocktext"/>
                  <w:spacing w:before="60" w:after="60" w:line="240" w:lineRule="auto"/>
                  <w:rPr>
                    <w:noProof/>
                    <w:sz w:val="20"/>
                    <w:szCs w:val="20"/>
                  </w:rPr>
                </w:pPr>
                <w:r>
                  <w:rPr>
                    <w:rStyle w:val="Platzhaltertext"/>
                  </w:rPr>
                  <w:t>durch den Auftragsbearbeiter auszufüllen</w:t>
                </w:r>
              </w:p>
            </w:tc>
          </w:sdtContent>
        </w:sdt>
      </w:tr>
    </w:tbl>
    <w:p w14:paraId="2A249175" w14:textId="77777777" w:rsidR="00C52EA6" w:rsidRDefault="00C52EA6" w:rsidP="000B1D25">
      <w:pPr>
        <w:pStyle w:val="Lauftext"/>
        <w:sectPr w:rsidR="00C52EA6" w:rsidSect="007132DB">
          <w:pgSz w:w="11906" w:h="16838" w:code="9"/>
          <w:pgMar w:top="1134" w:right="1134" w:bottom="1134" w:left="1814" w:header="567" w:footer="454" w:gutter="0"/>
          <w:cols w:space="708"/>
          <w:docGrid w:linePitch="360"/>
        </w:sectPr>
      </w:pPr>
    </w:p>
    <w:p w14:paraId="0C5A27AB" w14:textId="12B6B637" w:rsidR="000B1D25" w:rsidRDefault="00C52EA6" w:rsidP="00C52EA6">
      <w:pPr>
        <w:pStyle w:val="Titel0"/>
      </w:pPr>
      <w:r>
        <w:lastRenderedPageBreak/>
        <w:t>Anhang 4:</w:t>
      </w:r>
      <w:r>
        <w:br/>
        <w:t>Autorisierte Personen</w:t>
      </w:r>
    </w:p>
    <w:p w14:paraId="7C7138E0" w14:textId="576B7989" w:rsidR="00C52EA6" w:rsidRPr="00C52EA6" w:rsidRDefault="00C52EA6" w:rsidP="00C52EA6">
      <w:pPr>
        <w:pStyle w:val="berschrift1"/>
        <w:numPr>
          <w:ilvl w:val="0"/>
          <w:numId w:val="19"/>
        </w:numPr>
        <w:rPr>
          <w:sz w:val="22"/>
          <w:szCs w:val="22"/>
        </w:rPr>
      </w:pPr>
      <w:bookmarkStart w:id="45" w:name="_Toc204786852"/>
      <w:r w:rsidRPr="00C52EA6">
        <w:rPr>
          <w:sz w:val="22"/>
          <w:szCs w:val="22"/>
        </w:rPr>
        <w:t>Unterschriftsberechtigte Personen des Verantwortlichen</w:t>
      </w:r>
      <w:bookmarkEnd w:id="45"/>
    </w:p>
    <w:tbl>
      <w:tblPr>
        <w:tblStyle w:val="Tabellenraster"/>
        <w:tblW w:w="0" w:type="auto"/>
        <w:tblBorders>
          <w:top w:val="none" w:sz="0" w:space="0" w:color="auto"/>
          <w:insideV w:val="none" w:sz="0" w:space="0" w:color="auto"/>
        </w:tblBorders>
        <w:tblLook w:val="04A0" w:firstRow="1" w:lastRow="0" w:firstColumn="1" w:lastColumn="0" w:noHBand="0" w:noVBand="1"/>
      </w:tblPr>
      <w:tblGrid>
        <w:gridCol w:w="2986"/>
        <w:gridCol w:w="2986"/>
        <w:gridCol w:w="2986"/>
      </w:tblGrid>
      <w:tr w:rsidR="00C52EA6" w:rsidRPr="00725E0F" w14:paraId="570C7EA0" w14:textId="77777777" w:rsidTr="00C52EA6">
        <w:trPr>
          <w:cnfStyle w:val="100000000000" w:firstRow="1" w:lastRow="0" w:firstColumn="0" w:lastColumn="0" w:oddVBand="0" w:evenVBand="0" w:oddHBand="0" w:evenHBand="0" w:firstRowFirstColumn="0" w:firstRowLastColumn="0" w:lastRowFirstColumn="0" w:lastRowLastColumn="0"/>
        </w:trPr>
        <w:tc>
          <w:tcPr>
            <w:tcW w:w="2986" w:type="dxa"/>
            <w:vAlign w:val="bottom"/>
          </w:tcPr>
          <w:p w14:paraId="408FDB44" w14:textId="0C700F6B" w:rsidR="00C52EA6" w:rsidRPr="00725E0F" w:rsidRDefault="00C52EA6" w:rsidP="00C52EA6">
            <w:pPr>
              <w:pStyle w:val="Blocktext"/>
              <w:spacing w:before="60" w:after="60" w:line="240" w:lineRule="auto"/>
              <w:rPr>
                <w:b/>
                <w:bCs/>
                <w:sz w:val="20"/>
                <w:szCs w:val="20"/>
              </w:rPr>
            </w:pPr>
            <w:r w:rsidRPr="00725E0F">
              <w:rPr>
                <w:b/>
                <w:bCs/>
                <w:sz w:val="20"/>
                <w:szCs w:val="20"/>
              </w:rPr>
              <w:t>Vorname, Name</w:t>
            </w:r>
            <w:r w:rsidRPr="00725E0F">
              <w:rPr>
                <w:b/>
                <w:bCs/>
                <w:sz w:val="20"/>
                <w:szCs w:val="20"/>
              </w:rPr>
              <w:br/>
              <w:t>Departement / Abteilung</w:t>
            </w:r>
          </w:p>
        </w:tc>
        <w:tc>
          <w:tcPr>
            <w:tcW w:w="2986" w:type="dxa"/>
            <w:vAlign w:val="bottom"/>
          </w:tcPr>
          <w:p w14:paraId="69DBA574" w14:textId="019965C6" w:rsidR="00C52EA6" w:rsidRPr="00725E0F" w:rsidRDefault="00C52EA6" w:rsidP="00C52EA6">
            <w:pPr>
              <w:pStyle w:val="Blocktext"/>
              <w:spacing w:before="60" w:after="60" w:line="240" w:lineRule="auto"/>
              <w:rPr>
                <w:b/>
                <w:bCs/>
                <w:sz w:val="20"/>
                <w:szCs w:val="20"/>
              </w:rPr>
            </w:pPr>
            <w:r w:rsidRPr="00725E0F">
              <w:rPr>
                <w:b/>
                <w:bCs/>
                <w:sz w:val="20"/>
                <w:szCs w:val="20"/>
              </w:rPr>
              <w:t>Funktion / Rolle</w:t>
            </w:r>
          </w:p>
        </w:tc>
        <w:tc>
          <w:tcPr>
            <w:tcW w:w="2986" w:type="dxa"/>
            <w:vAlign w:val="bottom"/>
          </w:tcPr>
          <w:p w14:paraId="2A67469B" w14:textId="5EC63FAC" w:rsidR="00C52EA6" w:rsidRPr="00725E0F" w:rsidRDefault="00C52EA6" w:rsidP="00C52EA6">
            <w:pPr>
              <w:pStyle w:val="Blocktext"/>
              <w:spacing w:before="60" w:after="60" w:line="240" w:lineRule="auto"/>
              <w:rPr>
                <w:b/>
                <w:bCs/>
                <w:sz w:val="20"/>
                <w:szCs w:val="20"/>
              </w:rPr>
            </w:pPr>
            <w:r w:rsidRPr="00725E0F">
              <w:rPr>
                <w:b/>
                <w:bCs/>
                <w:sz w:val="20"/>
                <w:szCs w:val="20"/>
              </w:rPr>
              <w:t>Kontaktdaten</w:t>
            </w:r>
            <w:r w:rsidRPr="00725E0F">
              <w:rPr>
                <w:b/>
                <w:bCs/>
                <w:sz w:val="20"/>
                <w:szCs w:val="20"/>
              </w:rPr>
              <w:br/>
              <w:t>(E-Mail und Telefonnummer)</w:t>
            </w:r>
          </w:p>
        </w:tc>
      </w:tr>
      <w:tr w:rsidR="00C52EA6" w:rsidRPr="00725E0F" w14:paraId="6A204F60" w14:textId="77777777" w:rsidTr="00C52EA6">
        <w:tc>
          <w:tcPr>
            <w:tcW w:w="2986" w:type="dxa"/>
          </w:tcPr>
          <w:p w14:paraId="1562A38F" w14:textId="77777777" w:rsidR="00C52EA6" w:rsidRPr="00725E0F" w:rsidRDefault="00C52EA6" w:rsidP="00C52EA6">
            <w:pPr>
              <w:pStyle w:val="Blocktext"/>
              <w:spacing w:before="60" w:after="60" w:line="240" w:lineRule="auto"/>
              <w:rPr>
                <w:sz w:val="20"/>
                <w:szCs w:val="20"/>
              </w:rPr>
            </w:pPr>
          </w:p>
        </w:tc>
        <w:tc>
          <w:tcPr>
            <w:tcW w:w="2986" w:type="dxa"/>
          </w:tcPr>
          <w:p w14:paraId="042959DA" w14:textId="77777777" w:rsidR="00C52EA6" w:rsidRPr="00725E0F" w:rsidRDefault="00C52EA6" w:rsidP="00C52EA6">
            <w:pPr>
              <w:pStyle w:val="Blocktext"/>
              <w:spacing w:before="60" w:after="60" w:line="240" w:lineRule="auto"/>
              <w:rPr>
                <w:sz w:val="20"/>
                <w:szCs w:val="20"/>
              </w:rPr>
            </w:pPr>
          </w:p>
        </w:tc>
        <w:tc>
          <w:tcPr>
            <w:tcW w:w="2986" w:type="dxa"/>
          </w:tcPr>
          <w:p w14:paraId="4168BCD0" w14:textId="77777777" w:rsidR="00C52EA6" w:rsidRPr="00725E0F" w:rsidRDefault="00C52EA6" w:rsidP="00C52EA6">
            <w:pPr>
              <w:pStyle w:val="Blocktext"/>
              <w:spacing w:before="60" w:after="60" w:line="240" w:lineRule="auto"/>
              <w:rPr>
                <w:sz w:val="20"/>
                <w:szCs w:val="20"/>
              </w:rPr>
            </w:pPr>
          </w:p>
        </w:tc>
      </w:tr>
      <w:tr w:rsidR="00C52EA6" w:rsidRPr="00725E0F" w14:paraId="1AE63D92" w14:textId="77777777" w:rsidTr="00C52EA6">
        <w:tc>
          <w:tcPr>
            <w:tcW w:w="2986" w:type="dxa"/>
          </w:tcPr>
          <w:p w14:paraId="74921194" w14:textId="77777777" w:rsidR="00C52EA6" w:rsidRPr="00725E0F" w:rsidRDefault="00C52EA6" w:rsidP="00C52EA6">
            <w:pPr>
              <w:pStyle w:val="Blocktext"/>
              <w:spacing w:before="60" w:after="60" w:line="240" w:lineRule="auto"/>
              <w:rPr>
                <w:sz w:val="20"/>
                <w:szCs w:val="20"/>
              </w:rPr>
            </w:pPr>
          </w:p>
        </w:tc>
        <w:tc>
          <w:tcPr>
            <w:tcW w:w="2986" w:type="dxa"/>
          </w:tcPr>
          <w:p w14:paraId="22B956B3" w14:textId="77777777" w:rsidR="00C52EA6" w:rsidRPr="00725E0F" w:rsidRDefault="00C52EA6" w:rsidP="00C52EA6">
            <w:pPr>
              <w:pStyle w:val="Blocktext"/>
              <w:spacing w:before="60" w:after="60" w:line="240" w:lineRule="auto"/>
              <w:rPr>
                <w:sz w:val="20"/>
                <w:szCs w:val="20"/>
              </w:rPr>
            </w:pPr>
          </w:p>
        </w:tc>
        <w:tc>
          <w:tcPr>
            <w:tcW w:w="2986" w:type="dxa"/>
          </w:tcPr>
          <w:p w14:paraId="3B3FD54A" w14:textId="77777777" w:rsidR="00C52EA6" w:rsidRPr="00725E0F" w:rsidRDefault="00C52EA6" w:rsidP="00C52EA6">
            <w:pPr>
              <w:pStyle w:val="Blocktext"/>
              <w:spacing w:before="60" w:after="60" w:line="240" w:lineRule="auto"/>
              <w:rPr>
                <w:sz w:val="20"/>
                <w:szCs w:val="20"/>
              </w:rPr>
            </w:pPr>
          </w:p>
        </w:tc>
      </w:tr>
    </w:tbl>
    <w:p w14:paraId="4E299998" w14:textId="340302D4" w:rsidR="00C52EA6" w:rsidRPr="00C52EA6" w:rsidRDefault="00C52EA6" w:rsidP="00C52EA6">
      <w:pPr>
        <w:pStyle w:val="berschrift1"/>
        <w:numPr>
          <w:ilvl w:val="0"/>
          <w:numId w:val="19"/>
        </w:numPr>
        <w:rPr>
          <w:sz w:val="22"/>
          <w:szCs w:val="22"/>
        </w:rPr>
      </w:pPr>
      <w:bookmarkStart w:id="46" w:name="_Toc204786853"/>
      <w:r>
        <w:rPr>
          <w:sz w:val="22"/>
          <w:szCs w:val="22"/>
        </w:rPr>
        <w:t>Weisungs</w:t>
      </w:r>
      <w:r w:rsidRPr="00C52EA6">
        <w:rPr>
          <w:sz w:val="22"/>
          <w:szCs w:val="22"/>
        </w:rPr>
        <w:t>berechtigte Personen des Verantwortlichen</w:t>
      </w:r>
      <w:bookmarkEnd w:id="46"/>
    </w:p>
    <w:tbl>
      <w:tblPr>
        <w:tblStyle w:val="Tabellenraster"/>
        <w:tblW w:w="0" w:type="auto"/>
        <w:tblBorders>
          <w:top w:val="none" w:sz="0" w:space="0" w:color="auto"/>
          <w:bottom w:val="single" w:sz="4" w:space="0" w:color="auto"/>
          <w:insideV w:val="none" w:sz="0" w:space="0" w:color="auto"/>
        </w:tblBorders>
        <w:tblLook w:val="04A0" w:firstRow="1" w:lastRow="0" w:firstColumn="1" w:lastColumn="0" w:noHBand="0" w:noVBand="1"/>
      </w:tblPr>
      <w:tblGrid>
        <w:gridCol w:w="2986"/>
        <w:gridCol w:w="2986"/>
        <w:gridCol w:w="2986"/>
      </w:tblGrid>
      <w:tr w:rsidR="00C52EA6" w:rsidRPr="00725E0F" w14:paraId="7DEA107D" w14:textId="77777777" w:rsidTr="00C52EA6">
        <w:trPr>
          <w:cnfStyle w:val="100000000000" w:firstRow="1" w:lastRow="0" w:firstColumn="0" w:lastColumn="0" w:oddVBand="0" w:evenVBand="0" w:oddHBand="0" w:evenHBand="0" w:firstRowFirstColumn="0" w:firstRowLastColumn="0" w:lastRowFirstColumn="0" w:lastRowLastColumn="0"/>
        </w:trPr>
        <w:tc>
          <w:tcPr>
            <w:tcW w:w="2986" w:type="dxa"/>
          </w:tcPr>
          <w:p w14:paraId="075E9F28" w14:textId="77777777" w:rsidR="00C52EA6" w:rsidRPr="00725E0F" w:rsidRDefault="00C52EA6" w:rsidP="006444F0">
            <w:pPr>
              <w:pStyle w:val="Blocktext"/>
              <w:spacing w:before="60" w:after="60" w:line="240" w:lineRule="auto"/>
              <w:rPr>
                <w:b/>
                <w:bCs/>
                <w:sz w:val="20"/>
                <w:szCs w:val="20"/>
              </w:rPr>
            </w:pPr>
            <w:r w:rsidRPr="00725E0F">
              <w:rPr>
                <w:b/>
                <w:bCs/>
                <w:sz w:val="20"/>
                <w:szCs w:val="20"/>
              </w:rPr>
              <w:t>Vorname, Name</w:t>
            </w:r>
            <w:r w:rsidRPr="00725E0F">
              <w:rPr>
                <w:b/>
                <w:bCs/>
                <w:sz w:val="20"/>
                <w:szCs w:val="20"/>
              </w:rPr>
              <w:br/>
              <w:t>Departement / Abteilung</w:t>
            </w:r>
          </w:p>
        </w:tc>
        <w:tc>
          <w:tcPr>
            <w:tcW w:w="2986" w:type="dxa"/>
          </w:tcPr>
          <w:p w14:paraId="540C7707" w14:textId="77777777" w:rsidR="00C52EA6" w:rsidRPr="00725E0F" w:rsidRDefault="00C52EA6" w:rsidP="006444F0">
            <w:pPr>
              <w:pStyle w:val="Blocktext"/>
              <w:spacing w:before="60" w:after="60" w:line="240" w:lineRule="auto"/>
              <w:rPr>
                <w:b/>
                <w:bCs/>
                <w:sz w:val="20"/>
                <w:szCs w:val="20"/>
              </w:rPr>
            </w:pPr>
            <w:r w:rsidRPr="00725E0F">
              <w:rPr>
                <w:b/>
                <w:bCs/>
                <w:sz w:val="20"/>
                <w:szCs w:val="20"/>
              </w:rPr>
              <w:t>Funktion / Rolle</w:t>
            </w:r>
          </w:p>
        </w:tc>
        <w:tc>
          <w:tcPr>
            <w:tcW w:w="2986" w:type="dxa"/>
          </w:tcPr>
          <w:p w14:paraId="7D3F3BE7" w14:textId="77777777" w:rsidR="00C52EA6" w:rsidRPr="00725E0F" w:rsidRDefault="00C52EA6" w:rsidP="006444F0">
            <w:pPr>
              <w:pStyle w:val="Blocktext"/>
              <w:spacing w:before="60" w:after="60" w:line="240" w:lineRule="auto"/>
              <w:rPr>
                <w:b/>
                <w:bCs/>
                <w:sz w:val="20"/>
                <w:szCs w:val="20"/>
              </w:rPr>
            </w:pPr>
            <w:r w:rsidRPr="00725E0F">
              <w:rPr>
                <w:b/>
                <w:bCs/>
                <w:sz w:val="20"/>
                <w:szCs w:val="20"/>
              </w:rPr>
              <w:t>Kontaktdaten</w:t>
            </w:r>
            <w:r w:rsidRPr="00725E0F">
              <w:rPr>
                <w:b/>
                <w:bCs/>
                <w:sz w:val="20"/>
                <w:szCs w:val="20"/>
              </w:rPr>
              <w:br/>
              <w:t>(E-Mail und Telefonnummer)</w:t>
            </w:r>
          </w:p>
        </w:tc>
      </w:tr>
      <w:tr w:rsidR="00C52EA6" w:rsidRPr="00725E0F" w14:paraId="50D09C56" w14:textId="77777777" w:rsidTr="00C52EA6">
        <w:tc>
          <w:tcPr>
            <w:tcW w:w="2986" w:type="dxa"/>
          </w:tcPr>
          <w:p w14:paraId="7CD79324" w14:textId="77777777" w:rsidR="00C52EA6" w:rsidRPr="00725E0F" w:rsidRDefault="00C52EA6" w:rsidP="00C52EA6">
            <w:pPr>
              <w:pStyle w:val="Blocktext"/>
              <w:spacing w:before="60" w:after="60" w:line="240" w:lineRule="auto"/>
              <w:rPr>
                <w:b/>
                <w:bCs/>
                <w:sz w:val="20"/>
                <w:szCs w:val="20"/>
              </w:rPr>
            </w:pPr>
          </w:p>
        </w:tc>
        <w:tc>
          <w:tcPr>
            <w:tcW w:w="2986" w:type="dxa"/>
          </w:tcPr>
          <w:p w14:paraId="7534B44D" w14:textId="77777777" w:rsidR="00C52EA6" w:rsidRPr="00725E0F" w:rsidRDefault="00C52EA6" w:rsidP="00C52EA6">
            <w:pPr>
              <w:pStyle w:val="Blocktext"/>
              <w:spacing w:before="60" w:after="60" w:line="240" w:lineRule="auto"/>
              <w:rPr>
                <w:b/>
                <w:bCs/>
                <w:sz w:val="20"/>
                <w:szCs w:val="20"/>
              </w:rPr>
            </w:pPr>
          </w:p>
        </w:tc>
        <w:tc>
          <w:tcPr>
            <w:tcW w:w="2986" w:type="dxa"/>
          </w:tcPr>
          <w:p w14:paraId="01F5E14B" w14:textId="77777777" w:rsidR="00C52EA6" w:rsidRPr="00725E0F" w:rsidRDefault="00C52EA6" w:rsidP="00C52EA6">
            <w:pPr>
              <w:pStyle w:val="Blocktext"/>
              <w:spacing w:before="60" w:after="60" w:line="240" w:lineRule="auto"/>
              <w:rPr>
                <w:b/>
                <w:bCs/>
                <w:sz w:val="20"/>
                <w:szCs w:val="20"/>
              </w:rPr>
            </w:pPr>
          </w:p>
        </w:tc>
      </w:tr>
      <w:tr w:rsidR="00C52EA6" w:rsidRPr="00725E0F" w14:paraId="38E5608F" w14:textId="77777777" w:rsidTr="00C52EA6">
        <w:tc>
          <w:tcPr>
            <w:tcW w:w="2986" w:type="dxa"/>
          </w:tcPr>
          <w:p w14:paraId="6E0A81E2" w14:textId="77777777" w:rsidR="00C52EA6" w:rsidRPr="00725E0F" w:rsidRDefault="00C52EA6" w:rsidP="00C52EA6">
            <w:pPr>
              <w:pStyle w:val="Blocktext"/>
              <w:spacing w:before="60" w:after="60" w:line="240" w:lineRule="auto"/>
              <w:rPr>
                <w:b/>
                <w:bCs/>
                <w:sz w:val="20"/>
                <w:szCs w:val="20"/>
              </w:rPr>
            </w:pPr>
          </w:p>
        </w:tc>
        <w:tc>
          <w:tcPr>
            <w:tcW w:w="2986" w:type="dxa"/>
          </w:tcPr>
          <w:p w14:paraId="2425A880" w14:textId="77777777" w:rsidR="00C52EA6" w:rsidRPr="00725E0F" w:rsidRDefault="00C52EA6" w:rsidP="00C52EA6">
            <w:pPr>
              <w:pStyle w:val="Blocktext"/>
              <w:spacing w:before="60" w:after="60" w:line="240" w:lineRule="auto"/>
              <w:rPr>
                <w:b/>
                <w:bCs/>
                <w:sz w:val="20"/>
                <w:szCs w:val="20"/>
              </w:rPr>
            </w:pPr>
          </w:p>
        </w:tc>
        <w:tc>
          <w:tcPr>
            <w:tcW w:w="2986" w:type="dxa"/>
          </w:tcPr>
          <w:p w14:paraId="53BDF178" w14:textId="77777777" w:rsidR="00C52EA6" w:rsidRPr="00725E0F" w:rsidRDefault="00C52EA6" w:rsidP="00C52EA6">
            <w:pPr>
              <w:pStyle w:val="Blocktext"/>
              <w:spacing w:before="60" w:after="60" w:line="240" w:lineRule="auto"/>
              <w:rPr>
                <w:b/>
                <w:bCs/>
                <w:sz w:val="20"/>
                <w:szCs w:val="20"/>
              </w:rPr>
            </w:pPr>
          </w:p>
        </w:tc>
      </w:tr>
    </w:tbl>
    <w:p w14:paraId="2A980AB3" w14:textId="0C5D0E57" w:rsidR="00C52EA6" w:rsidRPr="00C52EA6" w:rsidRDefault="00C52EA6" w:rsidP="00C52EA6">
      <w:pPr>
        <w:pStyle w:val="berschrift1"/>
        <w:numPr>
          <w:ilvl w:val="0"/>
          <w:numId w:val="19"/>
        </w:numPr>
        <w:rPr>
          <w:sz w:val="22"/>
          <w:szCs w:val="22"/>
        </w:rPr>
      </w:pPr>
      <w:bookmarkStart w:id="47" w:name="_Toc204786854"/>
      <w:r>
        <w:rPr>
          <w:sz w:val="22"/>
          <w:szCs w:val="22"/>
        </w:rPr>
        <w:t>Ansprechp</w:t>
      </w:r>
      <w:r w:rsidRPr="00C52EA6">
        <w:rPr>
          <w:sz w:val="22"/>
          <w:szCs w:val="22"/>
        </w:rPr>
        <w:t>erson</w:t>
      </w:r>
      <w:r>
        <w:rPr>
          <w:sz w:val="22"/>
          <w:szCs w:val="22"/>
        </w:rPr>
        <w:t xml:space="preserve"> Datenschutz</w:t>
      </w:r>
      <w:r w:rsidRPr="00C52EA6">
        <w:rPr>
          <w:sz w:val="22"/>
          <w:szCs w:val="22"/>
        </w:rPr>
        <w:t xml:space="preserve"> des Verantwortlichen</w:t>
      </w:r>
      <w:bookmarkEnd w:id="47"/>
    </w:p>
    <w:tbl>
      <w:tblPr>
        <w:tblStyle w:val="Tabellenraster"/>
        <w:tblW w:w="0" w:type="auto"/>
        <w:tblBorders>
          <w:top w:val="none" w:sz="0" w:space="0" w:color="auto"/>
          <w:bottom w:val="single" w:sz="4" w:space="0" w:color="auto"/>
          <w:insideV w:val="none" w:sz="0" w:space="0" w:color="auto"/>
        </w:tblBorders>
        <w:tblLook w:val="04A0" w:firstRow="1" w:lastRow="0" w:firstColumn="1" w:lastColumn="0" w:noHBand="0" w:noVBand="1"/>
      </w:tblPr>
      <w:tblGrid>
        <w:gridCol w:w="2986"/>
        <w:gridCol w:w="2986"/>
        <w:gridCol w:w="2986"/>
      </w:tblGrid>
      <w:tr w:rsidR="00C52EA6" w:rsidRPr="00725E0F" w14:paraId="67461393" w14:textId="77777777" w:rsidTr="00C52EA6">
        <w:trPr>
          <w:cnfStyle w:val="100000000000" w:firstRow="1" w:lastRow="0" w:firstColumn="0" w:lastColumn="0" w:oddVBand="0" w:evenVBand="0" w:oddHBand="0" w:evenHBand="0" w:firstRowFirstColumn="0" w:firstRowLastColumn="0" w:lastRowFirstColumn="0" w:lastRowLastColumn="0"/>
        </w:trPr>
        <w:tc>
          <w:tcPr>
            <w:tcW w:w="2986" w:type="dxa"/>
          </w:tcPr>
          <w:p w14:paraId="3CA5118F" w14:textId="77777777" w:rsidR="00C52EA6" w:rsidRPr="00725E0F" w:rsidRDefault="00C52EA6" w:rsidP="006444F0">
            <w:pPr>
              <w:pStyle w:val="Blocktext"/>
              <w:spacing w:before="60" w:after="60" w:line="240" w:lineRule="auto"/>
              <w:rPr>
                <w:b/>
                <w:bCs/>
                <w:sz w:val="20"/>
                <w:szCs w:val="20"/>
              </w:rPr>
            </w:pPr>
            <w:r w:rsidRPr="00725E0F">
              <w:rPr>
                <w:b/>
                <w:bCs/>
                <w:sz w:val="20"/>
                <w:szCs w:val="20"/>
              </w:rPr>
              <w:t>Vorname, Name</w:t>
            </w:r>
            <w:r w:rsidRPr="00725E0F">
              <w:rPr>
                <w:b/>
                <w:bCs/>
                <w:sz w:val="20"/>
                <w:szCs w:val="20"/>
              </w:rPr>
              <w:br/>
              <w:t>Departement / Abteilung</w:t>
            </w:r>
          </w:p>
        </w:tc>
        <w:tc>
          <w:tcPr>
            <w:tcW w:w="2986" w:type="dxa"/>
          </w:tcPr>
          <w:p w14:paraId="239F6189" w14:textId="77777777" w:rsidR="00C52EA6" w:rsidRPr="00725E0F" w:rsidRDefault="00C52EA6" w:rsidP="006444F0">
            <w:pPr>
              <w:pStyle w:val="Blocktext"/>
              <w:spacing w:before="60" w:after="60" w:line="240" w:lineRule="auto"/>
              <w:rPr>
                <w:b/>
                <w:bCs/>
                <w:sz w:val="20"/>
                <w:szCs w:val="20"/>
              </w:rPr>
            </w:pPr>
            <w:r w:rsidRPr="00725E0F">
              <w:rPr>
                <w:b/>
                <w:bCs/>
                <w:sz w:val="20"/>
                <w:szCs w:val="20"/>
              </w:rPr>
              <w:t>Funktion / Rolle</w:t>
            </w:r>
          </w:p>
        </w:tc>
        <w:tc>
          <w:tcPr>
            <w:tcW w:w="2986" w:type="dxa"/>
          </w:tcPr>
          <w:p w14:paraId="346D7C4B" w14:textId="77777777" w:rsidR="00C52EA6" w:rsidRPr="00725E0F" w:rsidRDefault="00C52EA6" w:rsidP="006444F0">
            <w:pPr>
              <w:pStyle w:val="Blocktext"/>
              <w:spacing w:before="60" w:after="60" w:line="240" w:lineRule="auto"/>
              <w:rPr>
                <w:b/>
                <w:bCs/>
                <w:sz w:val="20"/>
                <w:szCs w:val="20"/>
              </w:rPr>
            </w:pPr>
            <w:r w:rsidRPr="00725E0F">
              <w:rPr>
                <w:b/>
                <w:bCs/>
                <w:sz w:val="20"/>
                <w:szCs w:val="20"/>
              </w:rPr>
              <w:t>Kontaktdaten</w:t>
            </w:r>
            <w:r w:rsidRPr="00725E0F">
              <w:rPr>
                <w:b/>
                <w:bCs/>
                <w:sz w:val="20"/>
                <w:szCs w:val="20"/>
              </w:rPr>
              <w:br/>
              <w:t>(E-Mail und Telefonnummer)</w:t>
            </w:r>
          </w:p>
        </w:tc>
      </w:tr>
      <w:tr w:rsidR="00C52EA6" w:rsidRPr="00725E0F" w14:paraId="73E4F23E" w14:textId="77777777" w:rsidTr="00C52EA6">
        <w:tc>
          <w:tcPr>
            <w:tcW w:w="2986" w:type="dxa"/>
          </w:tcPr>
          <w:p w14:paraId="67F60E01" w14:textId="77777777" w:rsidR="00C52EA6" w:rsidRPr="00725E0F" w:rsidRDefault="00C52EA6" w:rsidP="00C52EA6">
            <w:pPr>
              <w:pStyle w:val="Blocktext"/>
              <w:spacing w:before="60" w:after="60" w:line="240" w:lineRule="auto"/>
              <w:rPr>
                <w:sz w:val="20"/>
                <w:szCs w:val="20"/>
              </w:rPr>
            </w:pPr>
          </w:p>
        </w:tc>
        <w:tc>
          <w:tcPr>
            <w:tcW w:w="2986" w:type="dxa"/>
          </w:tcPr>
          <w:p w14:paraId="65842D21" w14:textId="77777777" w:rsidR="00C52EA6" w:rsidRPr="00725E0F" w:rsidRDefault="00C52EA6" w:rsidP="00C52EA6">
            <w:pPr>
              <w:pStyle w:val="Blocktext"/>
              <w:spacing w:before="60" w:after="60" w:line="240" w:lineRule="auto"/>
              <w:rPr>
                <w:sz w:val="20"/>
                <w:szCs w:val="20"/>
              </w:rPr>
            </w:pPr>
          </w:p>
        </w:tc>
        <w:tc>
          <w:tcPr>
            <w:tcW w:w="2986" w:type="dxa"/>
          </w:tcPr>
          <w:p w14:paraId="1AC432FE" w14:textId="77777777" w:rsidR="00C52EA6" w:rsidRPr="00725E0F" w:rsidRDefault="00C52EA6" w:rsidP="00C52EA6">
            <w:pPr>
              <w:pStyle w:val="Blocktext"/>
              <w:spacing w:before="60" w:after="60" w:line="240" w:lineRule="auto"/>
              <w:rPr>
                <w:sz w:val="20"/>
                <w:szCs w:val="20"/>
              </w:rPr>
            </w:pPr>
          </w:p>
        </w:tc>
      </w:tr>
    </w:tbl>
    <w:p w14:paraId="00AC8968" w14:textId="4A2CC703" w:rsidR="00C52EA6" w:rsidRPr="00C52EA6" w:rsidRDefault="00C52EA6" w:rsidP="00C52EA6">
      <w:pPr>
        <w:pStyle w:val="berschrift1"/>
        <w:numPr>
          <w:ilvl w:val="0"/>
          <w:numId w:val="19"/>
        </w:numPr>
        <w:rPr>
          <w:sz w:val="22"/>
          <w:szCs w:val="22"/>
        </w:rPr>
      </w:pPr>
      <w:bookmarkStart w:id="48" w:name="_Toc204786855"/>
      <w:r w:rsidRPr="00C52EA6">
        <w:rPr>
          <w:sz w:val="22"/>
          <w:szCs w:val="22"/>
        </w:rPr>
        <w:t xml:space="preserve">Unterschriftsberechtigte Personen des </w:t>
      </w:r>
      <w:r>
        <w:rPr>
          <w:sz w:val="22"/>
          <w:szCs w:val="22"/>
        </w:rPr>
        <w:t>Auftragsbearbeiters</w:t>
      </w:r>
      <w:bookmarkEnd w:id="48"/>
    </w:p>
    <w:tbl>
      <w:tblPr>
        <w:tblStyle w:val="Tabellenraster"/>
        <w:tblW w:w="0" w:type="auto"/>
        <w:tblBorders>
          <w:top w:val="none" w:sz="0" w:space="0" w:color="auto"/>
          <w:bottom w:val="single" w:sz="4" w:space="0" w:color="auto"/>
          <w:insideV w:val="none" w:sz="0" w:space="0" w:color="auto"/>
        </w:tblBorders>
        <w:tblLook w:val="04A0" w:firstRow="1" w:lastRow="0" w:firstColumn="1" w:lastColumn="0" w:noHBand="0" w:noVBand="1"/>
      </w:tblPr>
      <w:tblGrid>
        <w:gridCol w:w="2986"/>
        <w:gridCol w:w="2986"/>
        <w:gridCol w:w="2986"/>
      </w:tblGrid>
      <w:tr w:rsidR="00C52EA6" w:rsidRPr="00725E0F" w14:paraId="3849952F" w14:textId="77777777" w:rsidTr="00C52EA6">
        <w:trPr>
          <w:cnfStyle w:val="100000000000" w:firstRow="1" w:lastRow="0" w:firstColumn="0" w:lastColumn="0" w:oddVBand="0" w:evenVBand="0" w:oddHBand="0" w:evenHBand="0" w:firstRowFirstColumn="0" w:firstRowLastColumn="0" w:lastRowFirstColumn="0" w:lastRowLastColumn="0"/>
        </w:trPr>
        <w:tc>
          <w:tcPr>
            <w:tcW w:w="2986" w:type="dxa"/>
          </w:tcPr>
          <w:p w14:paraId="5F527EBD" w14:textId="1C8F7800" w:rsidR="00C52EA6" w:rsidRPr="00725E0F" w:rsidRDefault="00C52EA6" w:rsidP="006444F0">
            <w:pPr>
              <w:pStyle w:val="Blocktext"/>
              <w:spacing w:before="60" w:after="60" w:line="240" w:lineRule="auto"/>
              <w:rPr>
                <w:b/>
                <w:bCs/>
                <w:sz w:val="20"/>
                <w:szCs w:val="20"/>
              </w:rPr>
            </w:pPr>
            <w:r w:rsidRPr="00725E0F">
              <w:rPr>
                <w:b/>
                <w:bCs/>
                <w:sz w:val="20"/>
                <w:szCs w:val="20"/>
              </w:rPr>
              <w:t>Vorname, Name</w:t>
            </w:r>
            <w:r w:rsidRPr="00725E0F">
              <w:rPr>
                <w:b/>
                <w:bCs/>
                <w:sz w:val="20"/>
                <w:szCs w:val="20"/>
              </w:rPr>
              <w:br/>
              <w:t>Unternehmen</w:t>
            </w:r>
          </w:p>
        </w:tc>
        <w:tc>
          <w:tcPr>
            <w:tcW w:w="2986" w:type="dxa"/>
          </w:tcPr>
          <w:p w14:paraId="7AD4F56B" w14:textId="77777777" w:rsidR="00C52EA6" w:rsidRPr="00725E0F" w:rsidRDefault="00C52EA6" w:rsidP="006444F0">
            <w:pPr>
              <w:pStyle w:val="Blocktext"/>
              <w:spacing w:before="60" w:after="60" w:line="240" w:lineRule="auto"/>
              <w:rPr>
                <w:b/>
                <w:bCs/>
                <w:sz w:val="20"/>
                <w:szCs w:val="20"/>
              </w:rPr>
            </w:pPr>
            <w:r w:rsidRPr="00725E0F">
              <w:rPr>
                <w:b/>
                <w:bCs/>
                <w:sz w:val="20"/>
                <w:szCs w:val="20"/>
              </w:rPr>
              <w:t>Funktion / Rolle</w:t>
            </w:r>
          </w:p>
        </w:tc>
        <w:tc>
          <w:tcPr>
            <w:tcW w:w="2986" w:type="dxa"/>
          </w:tcPr>
          <w:p w14:paraId="56D80521" w14:textId="77777777" w:rsidR="00C52EA6" w:rsidRPr="00725E0F" w:rsidRDefault="00C52EA6" w:rsidP="006444F0">
            <w:pPr>
              <w:pStyle w:val="Blocktext"/>
              <w:spacing w:before="60" w:after="60" w:line="240" w:lineRule="auto"/>
              <w:rPr>
                <w:b/>
                <w:bCs/>
                <w:sz w:val="20"/>
                <w:szCs w:val="20"/>
              </w:rPr>
            </w:pPr>
            <w:r w:rsidRPr="00725E0F">
              <w:rPr>
                <w:b/>
                <w:bCs/>
                <w:sz w:val="20"/>
                <w:szCs w:val="20"/>
              </w:rPr>
              <w:t>Kontaktdaten</w:t>
            </w:r>
            <w:r w:rsidRPr="00725E0F">
              <w:rPr>
                <w:b/>
                <w:bCs/>
                <w:sz w:val="20"/>
                <w:szCs w:val="20"/>
              </w:rPr>
              <w:br/>
              <w:t>(E-Mail und Telefonnummer)</w:t>
            </w:r>
          </w:p>
        </w:tc>
      </w:tr>
      <w:tr w:rsidR="00C52EA6" w:rsidRPr="00725E0F" w14:paraId="1B2F87E6" w14:textId="77777777" w:rsidTr="00C52EA6">
        <w:tc>
          <w:tcPr>
            <w:tcW w:w="2986" w:type="dxa"/>
          </w:tcPr>
          <w:p w14:paraId="7620118D" w14:textId="77777777" w:rsidR="00C52EA6" w:rsidRPr="00725E0F" w:rsidRDefault="00C52EA6" w:rsidP="00C52EA6">
            <w:pPr>
              <w:pStyle w:val="Blocktext"/>
              <w:spacing w:before="60" w:after="60" w:line="240" w:lineRule="auto"/>
              <w:rPr>
                <w:sz w:val="20"/>
                <w:szCs w:val="20"/>
              </w:rPr>
            </w:pPr>
          </w:p>
        </w:tc>
        <w:tc>
          <w:tcPr>
            <w:tcW w:w="2986" w:type="dxa"/>
          </w:tcPr>
          <w:p w14:paraId="474E45F6" w14:textId="77777777" w:rsidR="00C52EA6" w:rsidRPr="00725E0F" w:rsidRDefault="00C52EA6" w:rsidP="00C52EA6">
            <w:pPr>
              <w:pStyle w:val="Blocktext"/>
              <w:spacing w:before="60" w:after="60" w:line="240" w:lineRule="auto"/>
              <w:rPr>
                <w:sz w:val="20"/>
                <w:szCs w:val="20"/>
              </w:rPr>
            </w:pPr>
          </w:p>
        </w:tc>
        <w:tc>
          <w:tcPr>
            <w:tcW w:w="2986" w:type="dxa"/>
          </w:tcPr>
          <w:p w14:paraId="20DEB76D" w14:textId="77777777" w:rsidR="00C52EA6" w:rsidRPr="00725E0F" w:rsidRDefault="00C52EA6" w:rsidP="00C52EA6">
            <w:pPr>
              <w:pStyle w:val="Blocktext"/>
              <w:spacing w:before="60" w:after="60" w:line="240" w:lineRule="auto"/>
              <w:rPr>
                <w:sz w:val="20"/>
                <w:szCs w:val="20"/>
              </w:rPr>
            </w:pPr>
          </w:p>
        </w:tc>
      </w:tr>
      <w:tr w:rsidR="00C52EA6" w:rsidRPr="00725E0F" w14:paraId="3079A410" w14:textId="77777777" w:rsidTr="00C52EA6">
        <w:tc>
          <w:tcPr>
            <w:tcW w:w="2986" w:type="dxa"/>
          </w:tcPr>
          <w:p w14:paraId="71A082D2" w14:textId="77777777" w:rsidR="00C52EA6" w:rsidRPr="00725E0F" w:rsidRDefault="00C52EA6" w:rsidP="00C52EA6">
            <w:pPr>
              <w:pStyle w:val="Blocktext"/>
              <w:spacing w:before="60" w:after="60" w:line="240" w:lineRule="auto"/>
              <w:rPr>
                <w:sz w:val="20"/>
                <w:szCs w:val="20"/>
              </w:rPr>
            </w:pPr>
          </w:p>
        </w:tc>
        <w:tc>
          <w:tcPr>
            <w:tcW w:w="2986" w:type="dxa"/>
          </w:tcPr>
          <w:p w14:paraId="35C7A5FB" w14:textId="77777777" w:rsidR="00C52EA6" w:rsidRPr="00725E0F" w:rsidRDefault="00C52EA6" w:rsidP="00C52EA6">
            <w:pPr>
              <w:pStyle w:val="Blocktext"/>
              <w:spacing w:before="60" w:after="60" w:line="240" w:lineRule="auto"/>
              <w:rPr>
                <w:sz w:val="20"/>
                <w:szCs w:val="20"/>
              </w:rPr>
            </w:pPr>
          </w:p>
        </w:tc>
        <w:tc>
          <w:tcPr>
            <w:tcW w:w="2986" w:type="dxa"/>
          </w:tcPr>
          <w:p w14:paraId="4737530B" w14:textId="77777777" w:rsidR="00C52EA6" w:rsidRPr="00725E0F" w:rsidRDefault="00C52EA6" w:rsidP="00C52EA6">
            <w:pPr>
              <w:pStyle w:val="Blocktext"/>
              <w:spacing w:before="60" w:after="60" w:line="240" w:lineRule="auto"/>
              <w:rPr>
                <w:sz w:val="20"/>
                <w:szCs w:val="20"/>
              </w:rPr>
            </w:pPr>
          </w:p>
        </w:tc>
      </w:tr>
    </w:tbl>
    <w:p w14:paraId="1985A664" w14:textId="018BB262" w:rsidR="00C52EA6" w:rsidRPr="00C52EA6" w:rsidRDefault="00C52EA6" w:rsidP="00C52EA6">
      <w:pPr>
        <w:pStyle w:val="berschrift1"/>
        <w:numPr>
          <w:ilvl w:val="0"/>
          <w:numId w:val="19"/>
        </w:numPr>
        <w:rPr>
          <w:sz w:val="22"/>
          <w:szCs w:val="22"/>
        </w:rPr>
      </w:pPr>
      <w:bookmarkStart w:id="49" w:name="_Toc204786856"/>
      <w:r>
        <w:rPr>
          <w:sz w:val="22"/>
          <w:szCs w:val="22"/>
        </w:rPr>
        <w:t>Ansprechp</w:t>
      </w:r>
      <w:r w:rsidRPr="00C52EA6">
        <w:rPr>
          <w:sz w:val="22"/>
          <w:szCs w:val="22"/>
        </w:rPr>
        <w:t>erson</w:t>
      </w:r>
      <w:r>
        <w:rPr>
          <w:sz w:val="22"/>
          <w:szCs w:val="22"/>
        </w:rPr>
        <w:t xml:space="preserve"> Datenschutz</w:t>
      </w:r>
      <w:r w:rsidRPr="00C52EA6">
        <w:rPr>
          <w:sz w:val="22"/>
          <w:szCs w:val="22"/>
        </w:rPr>
        <w:t xml:space="preserve"> des </w:t>
      </w:r>
      <w:r>
        <w:rPr>
          <w:sz w:val="22"/>
          <w:szCs w:val="22"/>
        </w:rPr>
        <w:t>Auftragsbearbeiters</w:t>
      </w:r>
      <w:bookmarkEnd w:id="49"/>
    </w:p>
    <w:tbl>
      <w:tblPr>
        <w:tblStyle w:val="Tabellenraster"/>
        <w:tblW w:w="0" w:type="auto"/>
        <w:tblBorders>
          <w:top w:val="none" w:sz="0" w:space="0" w:color="auto"/>
          <w:bottom w:val="single" w:sz="4" w:space="0" w:color="auto"/>
          <w:insideV w:val="none" w:sz="0" w:space="0" w:color="auto"/>
        </w:tblBorders>
        <w:tblLook w:val="04A0" w:firstRow="1" w:lastRow="0" w:firstColumn="1" w:lastColumn="0" w:noHBand="0" w:noVBand="1"/>
      </w:tblPr>
      <w:tblGrid>
        <w:gridCol w:w="2986"/>
        <w:gridCol w:w="2986"/>
        <w:gridCol w:w="2986"/>
      </w:tblGrid>
      <w:tr w:rsidR="00C52EA6" w:rsidRPr="00725E0F" w14:paraId="6F8ADBB5" w14:textId="77777777" w:rsidTr="00C52EA6">
        <w:trPr>
          <w:cnfStyle w:val="100000000000" w:firstRow="1" w:lastRow="0" w:firstColumn="0" w:lastColumn="0" w:oddVBand="0" w:evenVBand="0" w:oddHBand="0" w:evenHBand="0" w:firstRowFirstColumn="0" w:firstRowLastColumn="0" w:lastRowFirstColumn="0" w:lastRowLastColumn="0"/>
        </w:trPr>
        <w:tc>
          <w:tcPr>
            <w:tcW w:w="2986" w:type="dxa"/>
          </w:tcPr>
          <w:p w14:paraId="46FB59C9" w14:textId="3A6CA0F4" w:rsidR="00C52EA6" w:rsidRPr="00725E0F" w:rsidRDefault="00C52EA6" w:rsidP="006444F0">
            <w:pPr>
              <w:pStyle w:val="Blocktext"/>
              <w:spacing w:before="60" w:after="60" w:line="240" w:lineRule="auto"/>
              <w:rPr>
                <w:b/>
                <w:bCs/>
                <w:sz w:val="20"/>
                <w:szCs w:val="20"/>
              </w:rPr>
            </w:pPr>
            <w:r w:rsidRPr="00725E0F">
              <w:rPr>
                <w:b/>
                <w:bCs/>
                <w:sz w:val="20"/>
                <w:szCs w:val="20"/>
              </w:rPr>
              <w:t>Vorname, Name</w:t>
            </w:r>
            <w:r w:rsidRPr="00725E0F">
              <w:rPr>
                <w:b/>
                <w:bCs/>
                <w:sz w:val="20"/>
                <w:szCs w:val="20"/>
              </w:rPr>
              <w:br/>
              <w:t>Unternehmen</w:t>
            </w:r>
          </w:p>
        </w:tc>
        <w:tc>
          <w:tcPr>
            <w:tcW w:w="2986" w:type="dxa"/>
          </w:tcPr>
          <w:p w14:paraId="33B0604B" w14:textId="77777777" w:rsidR="00C52EA6" w:rsidRPr="00725E0F" w:rsidRDefault="00C52EA6" w:rsidP="006444F0">
            <w:pPr>
              <w:pStyle w:val="Blocktext"/>
              <w:spacing w:before="60" w:after="60" w:line="240" w:lineRule="auto"/>
              <w:rPr>
                <w:b/>
                <w:bCs/>
                <w:sz w:val="20"/>
                <w:szCs w:val="20"/>
              </w:rPr>
            </w:pPr>
            <w:r w:rsidRPr="00725E0F">
              <w:rPr>
                <w:b/>
                <w:bCs/>
                <w:sz w:val="20"/>
                <w:szCs w:val="20"/>
              </w:rPr>
              <w:t>Funktion / Rolle</w:t>
            </w:r>
          </w:p>
        </w:tc>
        <w:tc>
          <w:tcPr>
            <w:tcW w:w="2986" w:type="dxa"/>
          </w:tcPr>
          <w:p w14:paraId="106AE2C8" w14:textId="77777777" w:rsidR="00C52EA6" w:rsidRPr="00725E0F" w:rsidRDefault="00C52EA6" w:rsidP="006444F0">
            <w:pPr>
              <w:pStyle w:val="Blocktext"/>
              <w:spacing w:before="60" w:after="60" w:line="240" w:lineRule="auto"/>
              <w:rPr>
                <w:b/>
                <w:bCs/>
                <w:sz w:val="20"/>
                <w:szCs w:val="20"/>
              </w:rPr>
            </w:pPr>
            <w:r w:rsidRPr="00725E0F">
              <w:rPr>
                <w:b/>
                <w:bCs/>
                <w:sz w:val="20"/>
                <w:szCs w:val="20"/>
              </w:rPr>
              <w:t>Kontaktdaten</w:t>
            </w:r>
            <w:r w:rsidRPr="00725E0F">
              <w:rPr>
                <w:b/>
                <w:bCs/>
                <w:sz w:val="20"/>
                <w:szCs w:val="20"/>
              </w:rPr>
              <w:br/>
              <w:t>(E-Mail und Telefonnummer)</w:t>
            </w:r>
          </w:p>
        </w:tc>
      </w:tr>
      <w:tr w:rsidR="00C52EA6" w:rsidRPr="00725E0F" w14:paraId="0C11822C" w14:textId="77777777" w:rsidTr="00C52EA6">
        <w:tc>
          <w:tcPr>
            <w:tcW w:w="2986" w:type="dxa"/>
          </w:tcPr>
          <w:p w14:paraId="50B65727" w14:textId="77777777" w:rsidR="00C52EA6" w:rsidRPr="00725E0F" w:rsidRDefault="00C52EA6" w:rsidP="00C52EA6">
            <w:pPr>
              <w:pStyle w:val="Blocktext"/>
              <w:spacing w:before="60" w:after="60" w:line="240" w:lineRule="auto"/>
              <w:rPr>
                <w:sz w:val="20"/>
                <w:szCs w:val="20"/>
              </w:rPr>
            </w:pPr>
          </w:p>
        </w:tc>
        <w:tc>
          <w:tcPr>
            <w:tcW w:w="2986" w:type="dxa"/>
          </w:tcPr>
          <w:p w14:paraId="7E3A6548" w14:textId="77777777" w:rsidR="00C52EA6" w:rsidRPr="00725E0F" w:rsidRDefault="00C52EA6" w:rsidP="00C52EA6">
            <w:pPr>
              <w:pStyle w:val="Blocktext"/>
              <w:spacing w:before="60" w:after="60" w:line="240" w:lineRule="auto"/>
              <w:rPr>
                <w:sz w:val="20"/>
                <w:szCs w:val="20"/>
              </w:rPr>
            </w:pPr>
          </w:p>
        </w:tc>
        <w:tc>
          <w:tcPr>
            <w:tcW w:w="2986" w:type="dxa"/>
          </w:tcPr>
          <w:p w14:paraId="214C6D80" w14:textId="77777777" w:rsidR="00C52EA6" w:rsidRPr="00725E0F" w:rsidRDefault="00C52EA6" w:rsidP="00C52EA6">
            <w:pPr>
              <w:pStyle w:val="Blocktext"/>
              <w:spacing w:before="60" w:after="60" w:line="240" w:lineRule="auto"/>
              <w:rPr>
                <w:sz w:val="20"/>
                <w:szCs w:val="20"/>
              </w:rPr>
            </w:pPr>
          </w:p>
        </w:tc>
      </w:tr>
      <w:tr w:rsidR="00C52EA6" w:rsidRPr="00725E0F" w14:paraId="4BA50E39" w14:textId="77777777" w:rsidTr="00C52EA6">
        <w:tc>
          <w:tcPr>
            <w:tcW w:w="2986" w:type="dxa"/>
          </w:tcPr>
          <w:p w14:paraId="16BB8E14" w14:textId="77777777" w:rsidR="00C52EA6" w:rsidRPr="00725E0F" w:rsidRDefault="00C52EA6" w:rsidP="00C52EA6">
            <w:pPr>
              <w:pStyle w:val="Blocktext"/>
              <w:spacing w:before="60" w:after="60" w:line="240" w:lineRule="auto"/>
              <w:rPr>
                <w:sz w:val="20"/>
                <w:szCs w:val="20"/>
              </w:rPr>
            </w:pPr>
          </w:p>
        </w:tc>
        <w:tc>
          <w:tcPr>
            <w:tcW w:w="2986" w:type="dxa"/>
          </w:tcPr>
          <w:p w14:paraId="344662AB" w14:textId="77777777" w:rsidR="00C52EA6" w:rsidRPr="00725E0F" w:rsidRDefault="00C52EA6" w:rsidP="00C52EA6">
            <w:pPr>
              <w:pStyle w:val="Blocktext"/>
              <w:spacing w:before="60" w:after="60" w:line="240" w:lineRule="auto"/>
              <w:rPr>
                <w:sz w:val="20"/>
                <w:szCs w:val="20"/>
              </w:rPr>
            </w:pPr>
          </w:p>
        </w:tc>
        <w:tc>
          <w:tcPr>
            <w:tcW w:w="2986" w:type="dxa"/>
          </w:tcPr>
          <w:p w14:paraId="0B4405F4" w14:textId="77777777" w:rsidR="00C52EA6" w:rsidRPr="00725E0F" w:rsidRDefault="00C52EA6" w:rsidP="00C52EA6">
            <w:pPr>
              <w:pStyle w:val="Blocktext"/>
              <w:spacing w:before="60" w:after="60" w:line="240" w:lineRule="auto"/>
              <w:rPr>
                <w:sz w:val="20"/>
                <w:szCs w:val="20"/>
              </w:rPr>
            </w:pPr>
          </w:p>
        </w:tc>
      </w:tr>
    </w:tbl>
    <w:p w14:paraId="2B2730BE" w14:textId="77777777" w:rsidR="00C52EA6" w:rsidRPr="00C52EA6" w:rsidRDefault="00C52EA6" w:rsidP="00C52EA6">
      <w:pPr>
        <w:pStyle w:val="Lauftext"/>
      </w:pPr>
    </w:p>
    <w:sectPr w:rsidR="00C52EA6" w:rsidRPr="00C52EA6" w:rsidSect="007132DB">
      <w:pgSz w:w="11906" w:h="16838" w:code="9"/>
      <w:pgMar w:top="1134" w:right="1134" w:bottom="1134" w:left="1814" w:header="567"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6907EF" w14:textId="77777777" w:rsidR="00DA6626" w:rsidRPr="007F14C9" w:rsidRDefault="00DA6626">
      <w:r w:rsidRPr="007F14C9">
        <w:separator/>
      </w:r>
    </w:p>
  </w:endnote>
  <w:endnote w:type="continuationSeparator" w:id="0">
    <w:p w14:paraId="08DF5EDB" w14:textId="77777777" w:rsidR="00DA6626" w:rsidRPr="007F14C9" w:rsidRDefault="00DA6626">
      <w:r w:rsidRPr="007F14C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242C44" w14:textId="77777777" w:rsidR="00F537DD" w:rsidRPr="007F14C9" w:rsidRDefault="00F537DD" w:rsidP="003952FE">
    <w:pPr>
      <w:pStyle w:val="Fuzeile"/>
    </w:pPr>
    <w:bookmarkStart w:id="0" w:name="LogoZusatz"/>
    <w:bookmarkEnd w:id="0"/>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D1167" w14:textId="77777777" w:rsidR="00DE6E9D" w:rsidRDefault="00DE6E9D">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
      </w:rPr>
      <w:alias w:val="Footer Block P2"/>
      <w:tag w:val="officeatworkDocumentPart:U2FsdGVkX196c5jEWpAfZC5Kg5Uce11aqVSdbq2zb7uqx4EIXcA6YpATbuuDOudLsRa9nNyky3qbiCy874M4zDrSUnn3bSq51pLEDT+0vhmlgrQl50IJPbkKOfrEx8h+EAYYeeB98QmjGbKyHCJRbaCVNYFvwj40i717fwF6n7Jnb9TmP1lDoTSIAB0OzwnFru0L7xeg1AuaDjyD7YqO730QdMpr3s7b+Gupp6Cu0pN7/xhV6/039rCquI9p0Pm+wkpDxiyE98uqL3bI0r1Q2fUsvX06LDgxySDD+gG8lcsuYm0+U35za5pt8WTgnKJFMmvJtRGkv5zh+B4AG4gmIJ0Ltq6ofvVNzj6zctJSjNULr+KJ9jdDPN5LU1uGoafQySaYdNZjwm/o4sIOOBbWJz0cRthirxW7HiIxaWpm+LzeaJvk8TU/Ds3xsHkLgjvsnUWYUnau16n5sRNP28ToqYzOsDXgXoeXBEcYgVCr9oMnVThTEw7aklZEBvj5MMFsrkXeRuEtvwvLahv3wUlrUtqYt3fCtkHm8O3wZGZQy5m70x8iE0VzXCXx4vBo0I01ex6Mch0xtpV3iyKbHOyqhp42oNgxzQ+AYw9xTuhaG46MfWXTXJ4Z8qK1eTheKuzg8a7pKXH8j8JdfD7oClhFTdp/6Xl3r9xsldBMIx0i+9wsJwv+9/wCkBHxyBnOs9zj8xzCEWUGvkeNK0YgNRO2UleBKvXmzZOFOlsmRDpVeEV0lNjnwnxKqQCqGjfpkH0JVzEbjftXDIUa1qkim1Mnsw=="/>
      <w:id w:val="642470287"/>
      <w:placeholder>
        <w:docPart w:val="F094FE47EB9D4B3FB0895A706B957F45"/>
      </w:placeholder>
      <w15:appearance w15:val="hidden"/>
    </w:sdtPr>
    <w:sdtEndPr/>
    <w:sdtContent>
      <w:p w14:paraId="1C38CB85" w14:textId="77777777" w:rsidR="003B0D22" w:rsidRDefault="003B0D22" w:rsidP="00EA5457">
        <w:pPr>
          <w:pStyle w:val="Fuzeile"/>
        </w:pPr>
      </w:p>
      <w:tbl>
        <w:tblPr>
          <w:tblStyle w:val="Tabellenraster"/>
          <w:tblW w:w="0" w:type="auto"/>
          <w:tblBorders>
            <w:top w:val="single" w:sz="4" w:space="0" w:color="auto"/>
            <w:bottom w:val="none" w:sz="0" w:space="0" w:color="auto"/>
            <w:insideH w:val="none" w:sz="0" w:space="0" w:color="auto"/>
            <w:insideV w:val="none" w:sz="0" w:space="0" w:color="auto"/>
          </w:tblBorders>
          <w:tblCellMar>
            <w:top w:w="57" w:type="dxa"/>
            <w:bottom w:w="0" w:type="dxa"/>
          </w:tblCellMar>
          <w:tblLook w:val="04A0" w:firstRow="1" w:lastRow="0" w:firstColumn="1" w:lastColumn="0" w:noHBand="0" w:noVBand="1"/>
        </w:tblPr>
        <w:tblGrid>
          <w:gridCol w:w="8033"/>
          <w:gridCol w:w="925"/>
        </w:tblGrid>
        <w:tr w:rsidR="003B0D22" w:rsidRPr="00D31113" w14:paraId="279EF92D" w14:textId="77777777" w:rsidTr="00F92684">
          <w:trPr>
            <w:cnfStyle w:val="100000000000" w:firstRow="1" w:lastRow="0" w:firstColumn="0" w:lastColumn="0" w:oddVBand="0" w:evenVBand="0" w:oddHBand="0" w:evenHBand="0" w:firstRowFirstColumn="0" w:firstRowLastColumn="0" w:lastRowFirstColumn="0" w:lastRowLastColumn="0"/>
          </w:trPr>
          <w:bookmarkStart w:id="39" w:name="Footer" w:colFirst="0" w:colLast="0" w:displacedByCustomXml="next"/>
          <w:sdt>
            <w:sdtPr>
              <w:alias w:val="Fusszeile (gesperrt)"/>
              <w:tag w:val="officeatworkDocumentPart:U2FsdGVkX18xpPatYuUjinUKwpIeo7SfVRZ7el9m1IOFo0tCmpHCyp/F2Uc6Sym8QGSsVEa9zxNdZbAR5LiWilZbpqZzjCwi6v2cAB2QBnENAfqgIqnDq0uGk9EZbRHgLDSqpDhdZbyahv+QFksosbMv2p9wXooBX7g2Lw84cQAutwFBMzI/m1PPBDOIbsUNSESsuT9Dh47muDaQ/xefNgKtb7QEok+nZa0oeMUYfRVTi9H6c/svhJXmtjNhI3f8goRjadwnJKA5Kl5zvlpFXXfGlFvX5M/hAW8LwWBnDRJ5RpYaOzy7NuNRCS7e2H5vBgG0jSa74unNrFPTu+cpxAZfTvZdpHmhBIbyoG8qG0Roy3T3LGPFgtyjI0WN9VSSV86mSc5r1AjluY6e/SQvQ3tMnFHtQmHpEh9xeXZWPbjbatDbvOXzkOGMKkTcNxhzl+DZ9aV5TtcIV7809/kg+eqSb7ZhAS22Qgt4Mwk6QQVRpVAueTq+GINlDRH0gySM/Z3HyyzlPvs/DJHf0/VGpksP6WVKDOT1CipaH5czKS6DlBqlNyCTtalH9kBG60zNo2MiFL2402neyiBDxE0H36kwv+9NC8Gp0rUOpHACxJ/f7XPwTk0BBXGBUV0Zx844148vjaugi9v/MosOwve/weWTj0465+iRFAYMnlYTHk8qGbGx4RksOAtYG83fQGWP"/>
              <w:id w:val="-1855568186"/>
              <w:lock w:val="sdtContentLocked"/>
              <w:placeholder>
                <w:docPart w:val="D0D3AC29FB55493E84E0A7A53949B84B"/>
              </w:placeholder>
              <w:showingPlcHdr/>
            </w:sdtPr>
            <w:sdtEndPr/>
            <w:sdtContent>
              <w:tc>
                <w:tcPr>
                  <w:tcW w:w="8033" w:type="dxa"/>
                </w:tcPr>
                <w:p w14:paraId="49E46FED" w14:textId="77777777" w:rsidR="003B0D22" w:rsidRDefault="003B0D22">
                  <w:pPr>
                    <w:pStyle w:val="Fuzeile"/>
                  </w:pPr>
                  <w:r w:rsidRPr="00C44800">
                    <w:rPr>
                      <w:rStyle w:val="Platzhaltertext"/>
                    </w:rPr>
                    <w:t>​</w:t>
                  </w:r>
                </w:p>
              </w:tc>
            </w:sdtContent>
          </w:sdt>
          <w:tc>
            <w:tcPr>
              <w:tcW w:w="925" w:type="dxa"/>
              <w:tcMar>
                <w:right w:w="0" w:type="dxa"/>
              </w:tcMar>
              <w:hideMark/>
            </w:tcPr>
            <w:p w14:paraId="5BA6C34B" w14:textId="77777777" w:rsidR="003B0D22" w:rsidRPr="00D31113" w:rsidRDefault="003B0D22" w:rsidP="00F92684">
              <w:pPr>
                <w:pStyle w:val="Fuzeile"/>
                <w:jc w:val="right"/>
                <w:rPr>
                  <w:lang w:val="en-GB"/>
                </w:rPr>
              </w:pPr>
              <w:r>
                <w:fldChar w:fldCharType="begin"/>
              </w:r>
              <w:r w:rsidRPr="00D31113">
                <w:rPr>
                  <w:lang w:val="en-GB"/>
                </w:rPr>
                <w:instrText xml:space="preserve"> PAGE   \* MERGEFORMAT </w:instrText>
              </w:r>
              <w:r>
                <w:fldChar w:fldCharType="separate"/>
              </w:r>
              <w:r w:rsidRPr="00D31113">
                <w:rPr>
                  <w:noProof/>
                  <w:lang w:val="en-GB"/>
                </w:rPr>
                <w:t>1</w:t>
              </w:r>
              <w:r>
                <w:fldChar w:fldCharType="end"/>
              </w:r>
              <w:r w:rsidRPr="00D31113">
                <w:rPr>
                  <w:lang w:val="en-GB"/>
                </w:rPr>
                <w:t xml:space="preserve"> </w:t>
              </w:r>
              <w:sdt>
                <w:sdtPr>
                  <w:alias w:val="Fusszeile (gesperrt)"/>
                  <w:tag w:val="officeatworkDocumentPart:U2FsdGVkX1/XnRxAsoxTAYTRN7+5ebWDyRyRx2ZGvYYsb+DcVyz95c1Y0wUCj/rZ64vTIEf9CK9Bhe+pircjugULzOnB95vbZglg2ZCN06WYuuTIKIW5TwR+EuxAE28hE9uJO1iB/UfC4W35NnQ3HlYJiR/Mag8UcG5FgOgNQuNEXFrGYpUQ3yNb4pITJeqr010ZmLv3APF5fa/EauVF2xNgHNbejbSkisMxwhnfkwkcmsxgScEy1e3vtmY5NmwQ6ACNMnNGLNiSlsQxzBU0xE8lb8DyW/lPRxw+RNRca9AVqqyIu0HHyzFYvmmbXF1upSw+7pPAewNNDMIq9fJyqCx1Zme0fTmITTDgTincHO1VLyhHEEvUfnM2U2+jZAcnS+fqA7WaSt5FNXQ6NG9heBTCSuz44hN39da6pcbZXqyqlHcRhGXyu+LXs3MPCmEVd+iADo7qDNnHQA6sWa6O2TPllFFCS9sky5MLu+5hC/TdetHiUPhdkieSPNgqMcKTZ1BcWOYTQ3Xo2i0Mc7uZJ/3FyBv/yTuoTrVz0fQrpP8="/>
                  <w:id w:val="1370963900"/>
                  <w:lock w:val="sdtContentLocked"/>
                  <w:placeholder>
                    <w:docPart w:val="D3DD02307D954345A005D76D74DD73D3"/>
                  </w:placeholder>
                </w:sdtPr>
                <w:sdtEndPr/>
                <w:sdtContent>
                  <w:r>
                    <w:t>von</w:t>
                  </w:r>
                </w:sdtContent>
              </w:sdt>
              <w:r>
                <w:t xml:space="preserve"> </w:t>
              </w:r>
              <w:r>
                <w:fldChar w:fldCharType="begin"/>
              </w:r>
              <w:r w:rsidRPr="00D31113">
                <w:rPr>
                  <w:lang w:val="en-GB"/>
                </w:rPr>
                <w:instrText>NUMPAGES  \* Arabic  \* MERGEFORMAT</w:instrText>
              </w:r>
              <w:r>
                <w:fldChar w:fldCharType="separate"/>
              </w:r>
              <w:r w:rsidRPr="00D31113">
                <w:rPr>
                  <w:noProof/>
                  <w:lang w:val="en-GB"/>
                </w:rPr>
                <w:t>1</w:t>
              </w:r>
              <w:r>
                <w:rPr>
                  <w:noProof/>
                </w:rPr>
                <w:fldChar w:fldCharType="end"/>
              </w:r>
            </w:p>
          </w:tc>
        </w:tr>
      </w:tbl>
      <w:p w14:paraId="18CA0087" w14:textId="77777777" w:rsidR="004D17E8" w:rsidRPr="008660AF" w:rsidRDefault="00E770C1" w:rsidP="0091676E">
        <w:pPr>
          <w:pStyle w:val="1pt"/>
        </w:pPr>
      </w:p>
      <w:bookmarkEnd w:id="39" w:displacedByCustomXml="nex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69359B" w14:textId="77777777" w:rsidR="00DE6E9D" w:rsidRDefault="00DE6E9D">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EC3097" w14:textId="77777777" w:rsidR="00DA6626" w:rsidRPr="007F14C9" w:rsidRDefault="00DA6626">
      <w:r w:rsidRPr="007F14C9">
        <w:separator/>
      </w:r>
    </w:p>
  </w:footnote>
  <w:footnote w:type="continuationSeparator" w:id="0">
    <w:p w14:paraId="7917B93C" w14:textId="77777777" w:rsidR="00DA6626" w:rsidRPr="007F14C9" w:rsidRDefault="00DA6626">
      <w:r w:rsidRPr="007F14C9">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80DD28" w14:textId="3E83C94C" w:rsidR="008660AF" w:rsidRPr="00AC1FC8" w:rsidRDefault="00E770C1" w:rsidP="6FFCC6A5">
    <w:pPr>
      <w:pStyle w:val="1pt"/>
      <w:rPr>
        <w:rStyle w:val="Platzhaltertext"/>
      </w:rPr>
    </w:pPr>
    <w:r>
      <w:rPr>
        <w:sz w:val="20"/>
        <w:szCs w:val="20"/>
      </w:rPr>
      <w:t>LOGO VERANTORTLICHER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A71EC9" w14:textId="77777777" w:rsidR="00DE6E9D" w:rsidRDefault="00DE6E9D">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106DF" w14:textId="77777777" w:rsidR="00AE6C6B" w:rsidRDefault="00AE6C6B">
    <w:pPr>
      <w:pStyle w:val="Kopfzeil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897009" w14:textId="77777777" w:rsidR="00DE6E9D" w:rsidRDefault="00DE6E9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A45847C8"/>
    <w:lvl w:ilvl="0">
      <w:start w:val="1"/>
      <w:numFmt w:val="bullet"/>
      <w:pStyle w:val="Aufzhlungszeichen"/>
      <w:lvlText w:val=""/>
      <w:lvlJc w:val="left"/>
      <w:pPr>
        <w:tabs>
          <w:tab w:val="num" w:pos="360"/>
        </w:tabs>
        <w:ind w:left="360" w:hanging="360"/>
      </w:pPr>
      <w:rPr>
        <w:rFonts w:ascii="Symbol" w:hAnsi="Symbol" w:hint="default"/>
      </w:rPr>
    </w:lvl>
  </w:abstractNum>
  <w:abstractNum w:abstractNumId="1" w15:restartNumberingAfterBreak="0">
    <w:nsid w:val="00A44778"/>
    <w:multiLevelType w:val="multilevel"/>
    <w:tmpl w:val="1B12F868"/>
    <w:lvl w:ilvl="0">
      <w:start w:val="1"/>
      <w:numFmt w:val="decimal"/>
      <w:pStyle w:val="berschrift1"/>
      <w:suff w:val="space"/>
      <w:lvlText w:val="%1."/>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berschrift2"/>
      <w:suff w:val="space"/>
      <w:lvlText w:val="%1.%2"/>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berschrift3"/>
      <w:suff w:val="space"/>
      <w:lvlText w:val="%1.%2.%3"/>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berschrift4"/>
      <w:suff w:val="space"/>
      <w:lvlText w:val="%1.%2.%3.%4"/>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berschrift5"/>
      <w:suff w:val="space"/>
      <w:lvlText w:val="%1.%2.%3.%4.%5"/>
      <w:lvlJc w:val="left"/>
      <w:pPr>
        <w:ind w:left="0" w:firstLine="0"/>
      </w:pPr>
      <w:rPr>
        <w:rFonts w:hint="default"/>
        <w:b/>
        <w:i w:val="0"/>
        <w:caps w:val="0"/>
        <w:strike w:val="0"/>
        <w:dstrike w:val="0"/>
        <w:vanish w:val="0"/>
        <w:color w:val="000000"/>
        <w:sz w:val="20"/>
        <w:szCs w:val="2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berschrift6"/>
      <w:suff w:val="space"/>
      <w:lvlText w:val="%1.%2.%3.%4.%5.%6"/>
      <w:lvlJc w:val="left"/>
      <w:pPr>
        <w:ind w:left="0" w:firstLine="0"/>
      </w:pPr>
      <w:rPr>
        <w:rFonts w:hint="default"/>
        <w:b/>
        <w:i w:val="0"/>
        <w:sz w:val="20"/>
        <w:szCs w:val="20"/>
      </w:rPr>
    </w:lvl>
    <w:lvl w:ilvl="6">
      <w:start w:val="1"/>
      <w:numFmt w:val="decimal"/>
      <w:pStyle w:val="berschrift7"/>
      <w:suff w:val="space"/>
      <w:lvlText w:val="%1.%2.%3.%4.%5.%6.%7"/>
      <w:lvlJc w:val="left"/>
      <w:pPr>
        <w:ind w:left="0" w:firstLine="0"/>
      </w:pPr>
      <w:rPr>
        <w:rFonts w:hint="default"/>
        <w:b/>
        <w:i w:val="0"/>
        <w:sz w:val="20"/>
        <w:szCs w:val="20"/>
      </w:rPr>
    </w:lvl>
    <w:lvl w:ilvl="7">
      <w:start w:val="1"/>
      <w:numFmt w:val="decimal"/>
      <w:pStyle w:val="berschrift8"/>
      <w:suff w:val="space"/>
      <w:lvlText w:val="%1.%2.%3.%4.%5.%6.%7.%8"/>
      <w:lvlJc w:val="left"/>
      <w:pPr>
        <w:ind w:left="0" w:firstLine="0"/>
      </w:pPr>
      <w:rPr>
        <w:rFonts w:hint="default"/>
        <w:b/>
        <w:i w:val="0"/>
        <w:sz w:val="20"/>
        <w:szCs w:val="20"/>
      </w:rPr>
    </w:lvl>
    <w:lvl w:ilvl="8">
      <w:start w:val="1"/>
      <w:numFmt w:val="decimal"/>
      <w:pStyle w:val="berschrift9"/>
      <w:suff w:val="space"/>
      <w:lvlText w:val="%1.%2.%3.%4.%5.%6.%7.%8.%9"/>
      <w:lvlJc w:val="left"/>
      <w:pPr>
        <w:ind w:left="0" w:firstLine="0"/>
      </w:pPr>
      <w:rPr>
        <w:rFonts w:hint="default"/>
        <w:b/>
        <w:i w:val="0"/>
        <w:sz w:val="20"/>
        <w:szCs w:val="20"/>
      </w:rPr>
    </w:lvl>
  </w:abstractNum>
  <w:abstractNum w:abstractNumId="2" w15:restartNumberingAfterBreak="0">
    <w:nsid w:val="03482385"/>
    <w:multiLevelType w:val="hybridMultilevel"/>
    <w:tmpl w:val="D3004DE6"/>
    <w:name w:val="200707161401444232237722"/>
    <w:lvl w:ilvl="0" w:tplc="AB4020F0">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3" w15:restartNumberingAfterBreak="0">
    <w:nsid w:val="0F0A3714"/>
    <w:multiLevelType w:val="multilevel"/>
    <w:tmpl w:val="7A8A8300"/>
    <w:lvl w:ilvl="0">
      <w:start w:val="1"/>
      <w:numFmt w:val="decimal"/>
      <w:pStyle w:val="Liste123mitAbstand"/>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4" w15:restartNumberingAfterBreak="0">
    <w:nsid w:val="23344003"/>
    <w:multiLevelType w:val="multilevel"/>
    <w:tmpl w:val="FD3A66B2"/>
    <w:lvl w:ilvl="0">
      <w:start w:val="1"/>
      <w:numFmt w:val="lowerLetter"/>
      <w:pStyle w:val="Listeabc"/>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Letter"/>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1" w:hanging="281"/>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5" w15:restartNumberingAfterBreak="0">
    <w:nsid w:val="25D7700A"/>
    <w:multiLevelType w:val="multilevel"/>
    <w:tmpl w:val="E300FEBC"/>
    <w:lvl w:ilvl="0">
      <w:start w:val="1"/>
      <w:numFmt w:val="decimal"/>
      <w:pStyle w:val="Liste123"/>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6" w15:restartNumberingAfterBreak="0">
    <w:nsid w:val="2FAC092B"/>
    <w:multiLevelType w:val="multilevel"/>
    <w:tmpl w:val="1BEA5DEC"/>
    <w:lvl w:ilvl="0">
      <w:start w:val="1"/>
      <w:numFmt w:val="upperRoman"/>
      <w:pStyle w:val="ListeIIIIII"/>
      <w:lvlText w:val="%1."/>
      <w:lvlJc w:val="left"/>
      <w:pPr>
        <w:ind w:left="425" w:hanging="425"/>
      </w:pPr>
      <w:rPr>
        <w:rFonts w:hint="default"/>
      </w:rPr>
    </w:lvl>
    <w:lvl w:ilvl="1">
      <w:start w:val="1"/>
      <w:numFmt w:val="upperRoman"/>
      <w:lvlText w:val="%2."/>
      <w:lvlJc w:val="left"/>
      <w:pPr>
        <w:ind w:left="850" w:hanging="425"/>
      </w:pPr>
      <w:rPr>
        <w:rFonts w:hint="default"/>
      </w:rPr>
    </w:lvl>
    <w:lvl w:ilvl="2">
      <w:start w:val="1"/>
      <w:numFmt w:val="upperRoman"/>
      <w:lvlText w:val="%3."/>
      <w:lvlJc w:val="left"/>
      <w:pPr>
        <w:ind w:left="1275" w:hanging="425"/>
      </w:pPr>
      <w:rPr>
        <w:rFonts w:hint="default"/>
      </w:rPr>
    </w:lvl>
    <w:lvl w:ilvl="3">
      <w:start w:val="1"/>
      <w:numFmt w:val="upperRoman"/>
      <w:lvlText w:val="%4."/>
      <w:lvlJc w:val="left"/>
      <w:pPr>
        <w:ind w:left="1700" w:hanging="425"/>
      </w:pPr>
      <w:rPr>
        <w:rFonts w:hint="default"/>
      </w:rPr>
    </w:lvl>
    <w:lvl w:ilvl="4">
      <w:start w:val="1"/>
      <w:numFmt w:val="upperRoman"/>
      <w:lvlText w:val="%5."/>
      <w:lvlJc w:val="left"/>
      <w:pPr>
        <w:ind w:left="2125" w:hanging="425"/>
      </w:pPr>
      <w:rPr>
        <w:rFonts w:hint="default"/>
      </w:rPr>
    </w:lvl>
    <w:lvl w:ilvl="5">
      <w:start w:val="1"/>
      <w:numFmt w:val="upperRoman"/>
      <w:lvlText w:val="%6."/>
      <w:lvlJc w:val="left"/>
      <w:pPr>
        <w:ind w:left="2550" w:hanging="425"/>
      </w:pPr>
      <w:rPr>
        <w:rFonts w:hint="default"/>
      </w:rPr>
    </w:lvl>
    <w:lvl w:ilvl="6">
      <w:start w:val="1"/>
      <w:numFmt w:val="upperRoman"/>
      <w:lvlText w:val="%7."/>
      <w:lvlJc w:val="left"/>
      <w:pPr>
        <w:ind w:left="2975" w:hanging="425"/>
      </w:pPr>
      <w:rPr>
        <w:rFonts w:hint="default"/>
      </w:rPr>
    </w:lvl>
    <w:lvl w:ilvl="7">
      <w:start w:val="1"/>
      <w:numFmt w:val="upperRoman"/>
      <w:lvlText w:val="%8."/>
      <w:lvlJc w:val="left"/>
      <w:pPr>
        <w:ind w:left="3400" w:hanging="425"/>
      </w:pPr>
      <w:rPr>
        <w:rFonts w:hint="default"/>
      </w:rPr>
    </w:lvl>
    <w:lvl w:ilvl="8">
      <w:start w:val="1"/>
      <w:numFmt w:val="upperRoman"/>
      <w:lvlText w:val="%9."/>
      <w:lvlJc w:val="left"/>
      <w:pPr>
        <w:ind w:left="3825" w:hanging="425"/>
      </w:pPr>
      <w:rPr>
        <w:rFonts w:hint="default"/>
      </w:rPr>
    </w:lvl>
  </w:abstractNum>
  <w:abstractNum w:abstractNumId="7" w15:restartNumberingAfterBreak="0">
    <w:nsid w:val="3CDB6CD0"/>
    <w:multiLevelType w:val="multilevel"/>
    <w:tmpl w:val="E174CA5C"/>
    <w:lvl w:ilvl="0">
      <w:start w:val="1"/>
      <w:numFmt w:val="upperLetter"/>
      <w:pStyle w:val="ListeABC0"/>
      <w:lvlText w:val="%1"/>
      <w:lvlJc w:val="left"/>
      <w:pPr>
        <w:tabs>
          <w:tab w:val="num" w:pos="284"/>
        </w:tabs>
        <w:ind w:left="284" w:hanging="284"/>
      </w:pPr>
      <w:rPr>
        <w:rFonts w:eastAsia="SimSun" w:hint="eastAsia"/>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upperLetter"/>
      <w:lvlText w:val="%2"/>
      <w:lvlJc w:val="left"/>
      <w:pPr>
        <w:tabs>
          <w:tab w:val="num" w:pos="568"/>
        </w:tabs>
        <w:ind w:left="568" w:hanging="284"/>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upperLetter"/>
      <w:lvlText w:val="%3."/>
      <w:lvlJc w:val="left"/>
      <w:pPr>
        <w:tabs>
          <w:tab w:val="num" w:pos="852"/>
        </w:tabs>
        <w:ind w:left="852" w:hanging="284"/>
      </w:pPr>
      <w:rPr>
        <w:rFonts w:hint="default"/>
      </w:rPr>
    </w:lvl>
    <w:lvl w:ilvl="3">
      <w:start w:val="1"/>
      <w:numFmt w:val="upperLetter"/>
      <w:lvlText w:val="%4."/>
      <w:lvlJc w:val="left"/>
      <w:pPr>
        <w:tabs>
          <w:tab w:val="num" w:pos="1136"/>
        </w:tabs>
        <w:ind w:left="1136" w:hanging="284"/>
      </w:pPr>
      <w:rPr>
        <w:rFonts w:hint="default"/>
      </w:rPr>
    </w:lvl>
    <w:lvl w:ilvl="4">
      <w:start w:val="1"/>
      <w:numFmt w:val="upperLetter"/>
      <w:lvlText w:val="%5."/>
      <w:lvlJc w:val="left"/>
      <w:pPr>
        <w:tabs>
          <w:tab w:val="num" w:pos="1420"/>
        </w:tabs>
        <w:ind w:left="1420" w:hanging="284"/>
      </w:pPr>
      <w:rPr>
        <w:rFonts w:hint="default"/>
      </w:rPr>
    </w:lvl>
    <w:lvl w:ilvl="5">
      <w:start w:val="1"/>
      <w:numFmt w:val="upperLetter"/>
      <w:lvlText w:val="%6."/>
      <w:lvlJc w:val="left"/>
      <w:pPr>
        <w:tabs>
          <w:tab w:val="num" w:pos="1704"/>
        </w:tabs>
        <w:ind w:left="1704" w:hanging="284"/>
      </w:pPr>
      <w:rPr>
        <w:rFonts w:hint="default"/>
      </w:rPr>
    </w:lvl>
    <w:lvl w:ilvl="6">
      <w:start w:val="1"/>
      <w:numFmt w:val="upperLetter"/>
      <w:lvlText w:val="%7."/>
      <w:lvlJc w:val="left"/>
      <w:pPr>
        <w:tabs>
          <w:tab w:val="num" w:pos="1988"/>
        </w:tabs>
        <w:ind w:left="1988" w:hanging="284"/>
      </w:pPr>
      <w:rPr>
        <w:rFonts w:hint="default"/>
      </w:rPr>
    </w:lvl>
    <w:lvl w:ilvl="7">
      <w:start w:val="1"/>
      <w:numFmt w:val="upperLetter"/>
      <w:lvlText w:val="%8."/>
      <w:lvlJc w:val="left"/>
      <w:pPr>
        <w:tabs>
          <w:tab w:val="num" w:pos="2272"/>
        </w:tabs>
        <w:ind w:left="2272" w:hanging="284"/>
      </w:pPr>
      <w:rPr>
        <w:rFonts w:hint="default"/>
      </w:rPr>
    </w:lvl>
    <w:lvl w:ilvl="8">
      <w:start w:val="1"/>
      <w:numFmt w:val="upperLetter"/>
      <w:lvlText w:val="%9."/>
      <w:lvlJc w:val="left"/>
      <w:pPr>
        <w:tabs>
          <w:tab w:val="num" w:pos="2556"/>
        </w:tabs>
        <w:ind w:left="2556" w:hanging="284"/>
      </w:pPr>
      <w:rPr>
        <w:rFonts w:hint="default"/>
      </w:rPr>
    </w:lvl>
  </w:abstractNum>
  <w:abstractNum w:abstractNumId="8" w15:restartNumberingAfterBreak="0">
    <w:nsid w:val="66E11CDA"/>
    <w:multiLevelType w:val="multilevel"/>
    <w:tmpl w:val="D14853E4"/>
    <w:lvl w:ilvl="0">
      <w:start w:val="1"/>
      <w:numFmt w:val="bullet"/>
      <w:pStyle w:val="ListePfeil"/>
      <w:lvlText w:val="►"/>
      <w:lvlJc w:val="left"/>
      <w:pPr>
        <w:ind w:left="284" w:hanging="284"/>
      </w:pPr>
      <w:rPr>
        <w:rFonts w:ascii="Arial" w:hAnsi="Arial" w:hint="default"/>
      </w:rPr>
    </w:lvl>
    <w:lvl w:ilvl="1">
      <w:start w:val="1"/>
      <w:numFmt w:val="bullet"/>
      <w:lvlText w:val="►"/>
      <w:lvlJc w:val="left"/>
      <w:pPr>
        <w:ind w:left="568" w:hanging="284"/>
      </w:pPr>
      <w:rPr>
        <w:rFonts w:ascii="Arial" w:hAnsi="Arial" w:hint="default"/>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Arial" w:hAnsi="Arial" w:hint="default"/>
      </w:rPr>
    </w:lvl>
    <w:lvl w:ilvl="5">
      <w:start w:val="1"/>
      <w:numFmt w:val="bullet"/>
      <w:lvlText w:val="►"/>
      <w:lvlJc w:val="left"/>
      <w:pPr>
        <w:ind w:left="1701" w:hanging="281"/>
      </w:pPr>
      <w:rPr>
        <w:rFonts w:ascii="Arial" w:hAnsi="Arial" w:hint="default"/>
      </w:rPr>
    </w:lvl>
    <w:lvl w:ilvl="6">
      <w:start w:val="1"/>
      <w:numFmt w:val="bullet"/>
      <w:lvlText w:val="►"/>
      <w:lvlJc w:val="left"/>
      <w:pPr>
        <w:ind w:left="1985" w:hanging="284"/>
      </w:pPr>
      <w:rPr>
        <w:rFonts w:ascii="Arial" w:hAnsi="Arial" w:hint="default"/>
      </w:rPr>
    </w:lvl>
    <w:lvl w:ilvl="7">
      <w:start w:val="1"/>
      <w:numFmt w:val="bullet"/>
      <w:lvlText w:val="►"/>
      <w:lvlJc w:val="left"/>
      <w:pPr>
        <w:ind w:left="2268" w:hanging="283"/>
      </w:pPr>
      <w:rPr>
        <w:rFonts w:ascii="Arial" w:hAnsi="Arial" w:hint="default"/>
      </w:rPr>
    </w:lvl>
    <w:lvl w:ilvl="8">
      <w:start w:val="1"/>
      <w:numFmt w:val="bullet"/>
      <w:lvlText w:val="►"/>
      <w:lvlJc w:val="left"/>
      <w:pPr>
        <w:ind w:left="2552" w:hanging="284"/>
      </w:pPr>
      <w:rPr>
        <w:rFonts w:ascii="Arial" w:hAnsi="Arial" w:hint="default"/>
      </w:rPr>
    </w:lvl>
  </w:abstractNum>
  <w:abstractNum w:abstractNumId="9" w15:restartNumberingAfterBreak="0">
    <w:nsid w:val="698C7743"/>
    <w:multiLevelType w:val="multilevel"/>
    <w:tmpl w:val="DAB298A0"/>
    <w:styleLink w:val="Formatvorlage1"/>
    <w:lvl w:ilvl="0">
      <w:start w:val="1"/>
      <w:numFmt w:val="decimal"/>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10" w15:restartNumberingAfterBreak="0">
    <w:nsid w:val="79952C31"/>
    <w:multiLevelType w:val="multilevel"/>
    <w:tmpl w:val="3826664E"/>
    <w:lvl w:ilvl="0">
      <w:start w:val="1"/>
      <w:numFmt w:val="lowerLetter"/>
      <w:lvlText w:val="%1)"/>
      <w:lvlJc w:val="left"/>
      <w:pPr>
        <w:ind w:left="567" w:hanging="283"/>
      </w:pPr>
      <w:rPr>
        <w:rFonts w:hint="default"/>
      </w:rPr>
    </w:lvl>
    <w:lvl w:ilvl="1">
      <w:start w:val="1"/>
      <w:numFmt w:val="lowerLetter"/>
      <w:lvlText w:val="%2)"/>
      <w:lvlJc w:val="left"/>
      <w:pPr>
        <w:ind w:left="851" w:hanging="283"/>
      </w:pPr>
      <w:rPr>
        <w:rFonts w:hint="default"/>
      </w:rPr>
    </w:lvl>
    <w:lvl w:ilvl="2">
      <w:start w:val="1"/>
      <w:numFmt w:val="lowerLetter"/>
      <w:lvlText w:val="%3)"/>
      <w:lvlJc w:val="left"/>
      <w:pPr>
        <w:ind w:left="1135" w:hanging="283"/>
      </w:pPr>
      <w:rPr>
        <w:rFonts w:hint="default"/>
      </w:rPr>
    </w:lvl>
    <w:lvl w:ilvl="3">
      <w:start w:val="1"/>
      <w:numFmt w:val="lowerLetter"/>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Letter"/>
      <w:lvlText w:val="%6)"/>
      <w:lvlJc w:val="left"/>
      <w:pPr>
        <w:ind w:left="1987" w:hanging="283"/>
      </w:pPr>
      <w:rPr>
        <w:rFonts w:hint="default"/>
      </w:rPr>
    </w:lvl>
    <w:lvl w:ilvl="6">
      <w:start w:val="1"/>
      <w:numFmt w:val="lowerLetter"/>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Letter"/>
      <w:lvlText w:val="%9)"/>
      <w:lvlJc w:val="left"/>
      <w:pPr>
        <w:ind w:left="2839" w:hanging="283"/>
      </w:pPr>
      <w:rPr>
        <w:rFonts w:hint="default"/>
      </w:rPr>
    </w:lvl>
  </w:abstractNum>
  <w:abstractNum w:abstractNumId="11" w15:restartNumberingAfterBreak="0">
    <w:nsid w:val="7ADC1B1C"/>
    <w:multiLevelType w:val="multilevel"/>
    <w:tmpl w:val="41D87CB8"/>
    <w:lvl w:ilvl="0">
      <w:start w:val="1"/>
      <w:numFmt w:val="bullet"/>
      <w:pStyle w:val="ListeCheckboxen"/>
      <w:lvlText w:val="□"/>
      <w:lvlJc w:val="left"/>
      <w:pPr>
        <w:ind w:left="284" w:hanging="284"/>
      </w:pPr>
      <w:rPr>
        <w:rFonts w:ascii="Arial" w:hAnsi="Arial" w:hint="default"/>
        <w:sz w:val="22"/>
      </w:rPr>
    </w:lvl>
    <w:lvl w:ilvl="1">
      <w:start w:val="1"/>
      <w:numFmt w:val="bullet"/>
      <w:lvlText w:val="□"/>
      <w:lvlJc w:val="left"/>
      <w:pPr>
        <w:tabs>
          <w:tab w:val="num" w:pos="567"/>
        </w:tabs>
        <w:ind w:left="568" w:hanging="284"/>
      </w:pPr>
      <w:rPr>
        <w:rFonts w:ascii="Arial" w:hAnsi="Arial" w:hint="default"/>
      </w:rPr>
    </w:lvl>
    <w:lvl w:ilvl="2">
      <w:start w:val="1"/>
      <w:numFmt w:val="bullet"/>
      <w:lvlText w:val="□"/>
      <w:lvlJc w:val="left"/>
      <w:pPr>
        <w:tabs>
          <w:tab w:val="num" w:pos="851"/>
        </w:tabs>
        <w:ind w:left="852" w:hanging="284"/>
      </w:pPr>
      <w:rPr>
        <w:rFonts w:ascii="Arial" w:hAnsi="Arial" w:hint="default"/>
      </w:rPr>
    </w:lvl>
    <w:lvl w:ilvl="3">
      <w:start w:val="1"/>
      <w:numFmt w:val="bullet"/>
      <w:lvlText w:val="□"/>
      <w:lvlJc w:val="left"/>
      <w:pPr>
        <w:tabs>
          <w:tab w:val="num" w:pos="1134"/>
        </w:tabs>
        <w:ind w:left="1136" w:hanging="284"/>
      </w:pPr>
      <w:rPr>
        <w:rFonts w:ascii="Arial" w:hAnsi="Arial" w:hint="default"/>
      </w:rPr>
    </w:lvl>
    <w:lvl w:ilvl="4">
      <w:start w:val="1"/>
      <w:numFmt w:val="bullet"/>
      <w:lvlText w:val="□"/>
      <w:lvlJc w:val="left"/>
      <w:pPr>
        <w:tabs>
          <w:tab w:val="num" w:pos="1418"/>
        </w:tabs>
        <w:ind w:left="1420" w:hanging="284"/>
      </w:pPr>
      <w:rPr>
        <w:rFonts w:ascii="Arial" w:hAnsi="Arial" w:hint="default"/>
      </w:rPr>
    </w:lvl>
    <w:lvl w:ilvl="5">
      <w:start w:val="1"/>
      <w:numFmt w:val="bullet"/>
      <w:lvlText w:val="□"/>
      <w:lvlJc w:val="left"/>
      <w:pPr>
        <w:tabs>
          <w:tab w:val="num" w:pos="1701"/>
        </w:tabs>
        <w:ind w:left="1704" w:hanging="284"/>
      </w:pPr>
      <w:rPr>
        <w:rFonts w:ascii="Arial" w:hAnsi="Arial" w:hint="default"/>
      </w:rPr>
    </w:lvl>
    <w:lvl w:ilvl="6">
      <w:start w:val="1"/>
      <w:numFmt w:val="bullet"/>
      <w:lvlText w:val="□"/>
      <w:lvlJc w:val="left"/>
      <w:pPr>
        <w:tabs>
          <w:tab w:val="num" w:pos="1985"/>
        </w:tabs>
        <w:ind w:left="1985" w:hanging="284"/>
      </w:pPr>
      <w:rPr>
        <w:rFonts w:ascii="Arial" w:hAnsi="Arial" w:hint="default"/>
      </w:rPr>
    </w:lvl>
    <w:lvl w:ilvl="7">
      <w:start w:val="1"/>
      <w:numFmt w:val="bullet"/>
      <w:lvlText w:val="□"/>
      <w:lvlJc w:val="left"/>
      <w:pPr>
        <w:tabs>
          <w:tab w:val="num" w:pos="2268"/>
        </w:tabs>
        <w:ind w:left="2268" w:hanging="283"/>
      </w:pPr>
      <w:rPr>
        <w:rFonts w:ascii="Arial" w:hAnsi="Arial" w:hint="default"/>
      </w:rPr>
    </w:lvl>
    <w:lvl w:ilvl="8">
      <w:start w:val="1"/>
      <w:numFmt w:val="bullet"/>
      <w:lvlText w:val="□"/>
      <w:lvlJc w:val="left"/>
      <w:pPr>
        <w:tabs>
          <w:tab w:val="num" w:pos="2552"/>
        </w:tabs>
        <w:ind w:left="2552" w:hanging="284"/>
      </w:pPr>
      <w:rPr>
        <w:rFonts w:ascii="Arial" w:hAnsi="Arial" w:hint="default"/>
      </w:rPr>
    </w:lvl>
  </w:abstractNum>
  <w:abstractNum w:abstractNumId="12" w15:restartNumberingAfterBreak="0">
    <w:nsid w:val="7F326723"/>
    <w:multiLevelType w:val="multilevel"/>
    <w:tmpl w:val="D43ED73C"/>
    <w:lvl w:ilvl="0">
      <w:start w:val="1"/>
      <w:numFmt w:val="bullet"/>
      <w:pStyle w:val="ListeSymbolmitAbstand"/>
      <w:lvlText w:val="•"/>
      <w:lvlJc w:val="left"/>
      <w:pPr>
        <w:ind w:left="284" w:hanging="199"/>
      </w:pPr>
      <w:rPr>
        <w:rFonts w:ascii="Arial" w:hAnsi="Arial" w:hint="default"/>
      </w:rPr>
    </w:lvl>
    <w:lvl w:ilvl="1">
      <w:start w:val="1"/>
      <w:numFmt w:val="bullet"/>
      <w:lvlRestart w:val="0"/>
      <w:lvlText w:val="•"/>
      <w:lvlJc w:val="left"/>
      <w:pPr>
        <w:ind w:left="568" w:hanging="199"/>
      </w:pPr>
      <w:rPr>
        <w:rFonts w:ascii="Arial" w:hAnsi="Arial" w:hint="default"/>
      </w:rPr>
    </w:lvl>
    <w:lvl w:ilvl="2">
      <w:start w:val="1"/>
      <w:numFmt w:val="bullet"/>
      <w:lvlRestart w:val="0"/>
      <w:lvlText w:val="•"/>
      <w:lvlJc w:val="left"/>
      <w:pPr>
        <w:ind w:left="852" w:hanging="199"/>
      </w:pPr>
      <w:rPr>
        <w:rFonts w:ascii="Arial" w:hAnsi="Arial" w:hint="default"/>
      </w:rPr>
    </w:lvl>
    <w:lvl w:ilvl="3">
      <w:start w:val="1"/>
      <w:numFmt w:val="bullet"/>
      <w:lvlRestart w:val="0"/>
      <w:lvlText w:val="•"/>
      <w:lvlJc w:val="left"/>
      <w:pPr>
        <w:ind w:left="1136" w:hanging="199"/>
      </w:pPr>
      <w:rPr>
        <w:rFonts w:ascii="Arial" w:hAnsi="Arial" w:hint="default"/>
      </w:rPr>
    </w:lvl>
    <w:lvl w:ilvl="4">
      <w:start w:val="1"/>
      <w:numFmt w:val="bullet"/>
      <w:lvlRestart w:val="0"/>
      <w:lvlText w:val="•"/>
      <w:lvlJc w:val="left"/>
      <w:pPr>
        <w:ind w:left="1420" w:hanging="199"/>
      </w:pPr>
      <w:rPr>
        <w:rFonts w:ascii="Arial" w:hAnsi="Arial" w:hint="default"/>
      </w:rPr>
    </w:lvl>
    <w:lvl w:ilvl="5">
      <w:start w:val="1"/>
      <w:numFmt w:val="bullet"/>
      <w:lvlText w:val="•"/>
      <w:lvlJc w:val="left"/>
      <w:pPr>
        <w:ind w:left="1704" w:hanging="199"/>
      </w:pPr>
      <w:rPr>
        <w:rFonts w:ascii="Arial" w:hAnsi="Arial" w:hint="default"/>
      </w:rPr>
    </w:lvl>
    <w:lvl w:ilvl="6">
      <w:start w:val="1"/>
      <w:numFmt w:val="bullet"/>
      <w:lvlText w:val="•"/>
      <w:lvlJc w:val="left"/>
      <w:pPr>
        <w:ind w:left="1988" w:hanging="199"/>
      </w:pPr>
      <w:rPr>
        <w:rFonts w:ascii="Arial" w:hAnsi="Arial" w:hint="default"/>
      </w:rPr>
    </w:lvl>
    <w:lvl w:ilvl="7">
      <w:start w:val="1"/>
      <w:numFmt w:val="bullet"/>
      <w:lvlText w:val="•"/>
      <w:lvlJc w:val="left"/>
      <w:pPr>
        <w:ind w:left="2272" w:hanging="199"/>
      </w:pPr>
      <w:rPr>
        <w:rFonts w:ascii="Arial" w:hAnsi="Arial" w:hint="default"/>
      </w:rPr>
    </w:lvl>
    <w:lvl w:ilvl="8">
      <w:start w:val="1"/>
      <w:numFmt w:val="bullet"/>
      <w:lvlText w:val="•"/>
      <w:lvlJc w:val="left"/>
      <w:pPr>
        <w:ind w:left="2556" w:hanging="199"/>
      </w:pPr>
      <w:rPr>
        <w:rFonts w:ascii="Arial" w:hAnsi="Arial" w:hint="default"/>
      </w:rPr>
    </w:lvl>
  </w:abstractNum>
  <w:num w:numId="1" w16cid:durableId="2114157388">
    <w:abstractNumId w:val="0"/>
  </w:num>
  <w:num w:numId="2" w16cid:durableId="2043550206">
    <w:abstractNumId w:val="1"/>
  </w:num>
  <w:num w:numId="3" w16cid:durableId="601643349">
    <w:abstractNumId w:val="5"/>
  </w:num>
  <w:num w:numId="4" w16cid:durableId="508181049">
    <w:abstractNumId w:val="11"/>
  </w:num>
  <w:num w:numId="5" w16cid:durableId="1455323673">
    <w:abstractNumId w:val="7"/>
  </w:num>
  <w:num w:numId="6" w16cid:durableId="1763405603">
    <w:abstractNumId w:val="8"/>
  </w:num>
  <w:num w:numId="7" w16cid:durableId="1219708950">
    <w:abstractNumId w:val="6"/>
  </w:num>
  <w:num w:numId="8" w16cid:durableId="499153077">
    <w:abstractNumId w:val="4"/>
  </w:num>
  <w:num w:numId="9" w16cid:durableId="1473249600">
    <w:abstractNumId w:val="10"/>
  </w:num>
  <w:num w:numId="10" w16cid:durableId="2055881856">
    <w:abstractNumId w:val="9"/>
  </w:num>
  <w:num w:numId="11" w16cid:durableId="1598709503">
    <w:abstractNumId w:val="3"/>
  </w:num>
  <w:num w:numId="12" w16cid:durableId="1675451634">
    <w:abstractNumId w:val="12"/>
  </w:num>
  <w:num w:numId="13" w16cid:durableId="1238707214">
    <w:abstractNumId w:val="2"/>
  </w:num>
  <w:num w:numId="14" w16cid:durableId="166940095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80696542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5795158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779565953">
    <w:abstractNumId w:val="1"/>
  </w:num>
  <w:num w:numId="18" w16cid:durableId="475144615">
    <w:abstractNumId w:val="1"/>
  </w:num>
  <w:num w:numId="19" w16cid:durableId="69049372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291550386">
    <w:abstractNumId w:val="1"/>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851"/>
  <w:autoHyphenation/>
  <w:consecutiveHyphenLimit w:val="3"/>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kumentDatum" w:val="10. Februar 2023"/>
    <w:docVar w:name="DokumentDatum.dateValue" w:val="44967"/>
    <w:docVar w:name="OawAttachedTemplate" w:val="Bericht.owt"/>
    <w:docVar w:name="OawBuiltInDocProps" w:val="&lt;OawBuiltInDocProps&gt;&lt;default profileUID=&quot;0&quot;&gt;&lt;word&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default&gt;&lt;/OawBuiltInDocProps&gt;_x000d_"/>
    <w:docVar w:name="OawCreatedWithOfficeatworkVersion" w:val="4.9 R3 (4.9.1361)"/>
    <w:docVar w:name="OawCreatedWithProjectID" w:val="agch"/>
    <w:docVar w:name="OawCreatedWithProjectVersion" w:val="24-20181214"/>
    <w:docVar w:name="OawDate.Manual" w:val="&lt;document&gt;&lt;OawDateManual name=&quot;DokumentDatum&quot;&gt;&lt;profile type=&quot;default&quot; UID=&quot;&quot; sameAsDefault=&quot;0&quot;&gt;&lt;format UID=&quot;2012061514223193281934&quot; type=&quot;6&quot; defaultValue=&quot;%OawCreationDate%&quot; dateFormat=&quot;Date.Format.Long&quot;/&gt;&lt;/profile&gt;&lt;/OawDateManual&gt;&lt;/document&gt;"/>
    <w:docVar w:name="oawDefinitionTmpl" w:val="&lt;document&gt;&lt;OawDocProperty name=&quot;Doc.Text&quot;&gt;&lt;profile type=&quot;default&quot; UID=&quot;&quot; sameAsDefault=&quot;0&quot;&gt;&lt;documentProperty UID=&quot;2003060614150123456789&quot; dataSourceUID=&quot;2003060614150123456789&quot;/&gt;&lt;type type=&quot;OawLanguage&quot;&gt;&lt;OawLanguage UID=&quot;Doc.Text&quot;/&gt;&lt;/type&gt;&lt;/profile&gt;&lt;/OawDocProperty&gt;_x000d__x0009_&lt;OawBookmark name=&quot;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Bookmark&gt;_x000d__x0009_&lt;OawDocProperty name=&quot;Author.Name&quot;&gt;&lt;profile type=&quot;default&quot; UID=&quot;&quot; sameAsDefault=&quot;0&quot;&gt;&lt;documentProperty UID=&quot;2006040509495284662868&quot; dataSourceUID=&quot;prj.2003041709434161414032&quot;/&gt;&lt;type type=&quot;OawDatabase&quot;&gt;&lt;OawDatabase table=&quot;Data&quot; field=&quot;Name&quot;/&gt;&lt;/type&gt;&lt;/profile&gt;&lt;/OawDocProperty&gt;_x000d__x0009_&lt;OawBookmark name=&quot;Text&quot;&gt;&lt;profile type=&quot;default&quot; UID=&quot;&quot; sameAsDefault=&quot;0&quot;&gt;&lt;/profile&gt;&lt;/OawBookmark&gt;_x000d__x0009_&lt;OawDocProperty name=&quot;Contactperson.Name&quot;&gt;&lt;profile type=&quot;default&quot; UID=&quot;&quot; sameAsDefault=&quot;0&quot;&gt;&lt;documentProperty UID=&quot;2012060416083656157146&quot; dataSourceUID=&quot;prj.2003041709434161414032&quot;/&gt;&lt;type type=&quot;OawDatabase&quot;&gt;&lt;OawDatabase table=&quot;Data&quot; field=&quot;Name&quot;/&gt;&lt;/type&gt;&lt;/profile&gt;&lt;/OawDocProperty&gt;_x000d__x0009_&lt;OawDocProperty name=&quot;Doc.of&quot;&gt;&lt;profile type=&quot;default&quot; UID=&quot;&quot; sameAsDefault=&quot;0&quot;&gt;&lt;documentProperty UID=&quot;2003060614150123456789&quot; dataSourceUID=&quot;2003060614150123456789&quot;/&gt;&lt;type type=&quot;OawLanguage&quot;&gt;&lt;OawLanguage UID=&quot;Doc.of&quot;/&gt;&lt;/type&gt;&lt;/profile&gt;&lt;/OawDocProperty&gt;_x000d__x0009_&lt;OawDateManual name=&quot;DokumentDatum&quot;&gt;&lt;profile type=&quot;default&quot; UID=&quot;&quot; sameAsDefault=&quot;0&quot;&gt;&lt;format UID=&quot;2012061514223193281934&quot; type=&quot;6&quot; defaultValue=&quot;%OawCreationDate%&quot; dateFormat=&quot;Date.Format.Long&quot;/&gt;&lt;/profile&gt;&lt;/OawDateManual&gt;_x000d__x0009_&lt;OawDocProperty name=&quot;Doc.Draft&quot;&gt;&lt;profile type=&quot;default&quot; UID=&quot;&quot; sameAsDefault=&quot;0&quot;&gt;&lt;documentProperty UID=&quot;&quot; dataSourceUID=&quot;&quot;/&gt;&lt;type type=&quot;OawDatabase&quot;&gt;&lt;OawDatabase table=&quot;Data&quot; field=&quot;&quot;/&gt;&lt;/type&gt;&lt;/profile&gt;&lt;profile type=&quot;print&quot; UID=&quot;2012060416123038219890&quot; sameAsDefault=&quot;0&quot;&gt;&lt;documentProperty UID=&quot;2003060614150123456789&quot; dataSourceUID=&quot;2003060614150123456789&quot;/&gt;&lt;type type=&quot;OawLanguage&quot;&gt;&lt;OawLanguage UID=&quot;Doc.Draft&quot;/&gt;&lt;/type&gt;&lt;/profile&gt;&lt;profile type=&quot;print&quot; UID=&quot;2012060416125686737560&quot; sameAsDefault=&quot;-1&quot;&gt;&lt;/profile&gt;&lt;profile type=&quot;send&quot; UID=&quot;2003010711200895123470110&quot; sameAsDefault=&quot;0&quot;&gt;&lt;documentProperty UID=&quot;2003060614150123456789&quot; dataSourceUID=&quot;2003060614150123456789&quot;/&gt;&lt;type type=&quot;OawLanguage&quot;&gt;&lt;OawLanguage UID=&quot;Doc.Draft&quot;/&gt;&lt;/type&gt;&lt;/profile&gt;&lt;profile type=&quot;send&quot; UID=&quot;2006120514175878093883&quot; sameAsDefault=&quot;-1&quot;&gt;&lt;/profile&gt;&lt;profile type=&quot;save&quot; UID=&quot;2004062216425255253277&quot; sameAsDefault=&quot;0&quot;&gt;&lt;documentProperty UID=&quot;2003060614150123456789&quot; dataSourceUID=&quot;2003060614150123456789&quot;/&gt;&lt;type type=&quot;OawLanguage&quot;&gt;&lt;OawLanguage UID=&quot;Doc.Draft&quot;/&gt;&lt;/type&gt;&lt;/profile&gt;&lt;profile type=&quot;save&quot; UID=&quot;2006120514401556040061&quot; sameAsDefault=&quot;-1&quot;&gt;&lt;/profile&gt;&lt;/OawDocProperty&gt;_x000d__x0009_&lt;OawDocProperty name=&quot;Doc.OutputprofileTitleDistance&quot;&gt;&lt;profile type=&quot;default&quot; UID=&quot;&quot; sameAsDefault=&quot;0&quot;&gt;&lt;documentProperty UID=&quot;2003060614150123456789&quot; dataSourceUID=&quot;2003060614150123456789&quot;/&gt;&lt;type type=&quot;OawLanguage&quot;&gt;&lt;OawLanguage UID=&quot;Doc.OutputprofileTitleDistance&quot;/&gt;&lt;/type&gt;&lt;/profile&gt;&lt;/OawDocProperty&gt;_x000d__x0009_&lt;OawDocProperty name=&quot;Date.Format.Long&quot;&gt;&lt;profile type=&quot;default&quot; UID=&quot;&quot; sameAsDefault=&quot;0&quot;&gt;&lt;documentProperty UID=&quot;2003060614150123456789&quot; dataSourceUID=&quot;2003060614150123456789&quot;/&gt;&lt;type type=&quot;OawLanguage&quot;&gt;&lt;OawLanguage UID=&quot;Date.Format.Long&quot;/&gt;&lt;/type&gt;&lt;/profile&gt;&lt;/OawDocProperty&gt;_x000d__x0009_&lt;OawDocProperty name=&quot;Doc.Enclosures&quot;&gt;&lt;profile type=&quot;default&quot; UID=&quot;&quot; sameAsDefault=&quot;0&quot;&gt;&lt;documentProperty UID=&quot;2003060614150123456789&quot; dataSourceUID=&quot;2003060614150123456789&quot;/&gt;&lt;type type=&quot;OawLanguage&quot;&gt;&lt;OawLanguage UID=&quot;Doc.Enclosures&quot;/&gt;&lt;/type&gt;&lt;/profile&gt;&lt;/OawDocProperty&gt;_x000d__x0009_&lt;OawDocProperty name=&quot;Doc.Distribution&quot;&gt;&lt;profile type=&quot;default&quot; UID=&quot;&quot; sameAsDefault=&quot;0&quot;&gt;&lt;documentProperty UID=&quot;2003060614150123456789&quot; dataSourceUID=&quot;2003060614150123456789&quot;/&gt;&lt;type type=&quot;OawLanguage&quot;&gt;&lt;OawLanguage UID=&quot;Doc.Distribution&quot;/&gt;&lt;/type&gt;&lt;/profile&gt;&lt;/OawDocProperty&gt;_x000d__x0009_&lt;OawBookmark name=&quot;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Bookmark&gt;_x000d__x0009_&lt;OawBookmark name=&quot;Recipient&quot;&gt;&lt;profile type=&quot;default&quot; UID=&quot;&quot; sameAsDefault=&quot;0&quot;&gt;&lt;/profile&gt;&lt;/OawBookmark&gt;_x000d__x0009_&lt;OawDocProperty name=&quot;CustomField.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DocProperty&gt;_x000d__x0009_&lt;OawBookmark name=&quot;InformationsfeldBriefkopf&quot;&gt;&lt;profile type=&quot;default&quot; UID=&quot;&quot; sameAsDefault=&quot;0&quot;&gt;&lt;/profile&gt;&lt;/OawBookmark&gt;_x000d__x0009_&lt;OawBookmark name=&quot;Subject&quot;&gt;&lt;profile type=&quot;default&quot; UID=&quot;&quot; sameAsDefault=&quot;0&quot;&gt;&lt;/profile&gt;&lt;/OawBookmark&gt;_x000d__x0009_&lt;OawBookmark name=&quot;Kontaktblock&quot;&gt;&lt;profile type=&quot;default&quot; UID=&quot;&quot; sameAsDefault=&quot;0&quot;&gt;&lt;/profile&gt;&lt;/OawBookmark&gt;_x000d__x0009_&lt;OawDocProperty name=&quot;BM_Subject&quot;&gt;&lt;profile type=&quot;default&quot; UID=&quot;&quot; sameAsDefault=&quot;0&quot;&gt;&lt;documentProperty UID=&quot;2003070216009988776655&quot; dataSourceUID=&quot;2003070216009988776655&quot;/&gt;&lt;type type=&quot;WordBookmark&quot;&gt;&lt;WordBookmark name=&quot;Subject&quot;/&gt;&lt;/type&gt;&lt;/profile&gt;&lt;/OawDocProperty&gt;_x000d__x0009_&lt;OawBookmark name=&quot;DatumZusatz&quot;&gt;&lt;profile type=&quot;default&quot; UID=&quot;&quot; sameAsDefault=&quot;0&quot;&gt;&lt;/profile&gt;&lt;/OawBookmark&gt;_x000d__x0009_&lt;OawDocProperty name=&quot;CustomField.Footer&quot;&gt;&lt;profile type=&quot;default&quot; UID=&quot;&quot; sameAsDefault=&quot;0&quot;&gt;&lt;documentProperty UID=&quot;2004112217333376588294&quot; dataSourceUID=&quot;prj.2004111209271974627605&quot;/&gt;&lt;type type=&quot;OawCustomFields&quot;&gt;&lt;OawCustomFields table=&quot;Data&quot; field=&quot;Footer&quot;/&gt;&lt;/type&gt;&lt;/profile&gt;&lt;/OawDocProperty&gt;_x000d__x0009_&lt;OawBookmark name=&quot;Attachement&quot;&gt;&lt;profile type=&quot;default&quot; UID=&quot;&quot; sameAsDefault=&quot;0&quot;&gt;&lt;/profile&gt;&lt;/OawBookmark&gt;_x000d__x0009_&lt;OawDocProperty name=&quot;Doc.Subject&quot;&gt;&lt;profile type=&quot;default&quot; UID=&quot;&quot; sameAsDefault=&quot;0&quot;&gt;&lt;documentProperty UID=&quot;2003060614150123456789&quot; dataSourceUID=&quot;2003060614150123456789&quot;/&gt;&lt;type type=&quot;OawLanguage&quot;&gt;&lt;OawLanguage UID=&quot;Doc.Subject&quot;/&gt;&lt;/type&gt;&lt;/profile&gt;&lt;/OawDocProperty&gt;_x000d__x0009_&lt;OawDocProperty name=&quot;Signature1.Name&quot;&gt;&lt;profile type=&quot;default&quot; UID=&quot;&quot; sameAsDefault=&quot;0&quot;&gt;&lt;documentProperty UID=&quot;2012060416093667830578&quot; dataSourceUID=&quot;prj.2003041709434161414032&quot;/&gt;&lt;type type=&quot;OawDatabase&quot;&gt;&lt;OawDatabase table=&quot;Data&quot; field=&quot;Name&quot;/&gt;&lt;/type&gt;&lt;/profile&gt;&lt;/OawDocProperty&gt;_x000d__x0009_&lt;OawDocProperty name=&quot;Signature1.Function&quot;&gt;&lt;profile type=&quot;default&quot; UID=&quot;&quot; sameAsDefault=&quot;0&quot;&gt;&lt;documentProperty UID=&quot;2012060416093667830578&quot; dataSourceUID=&quot;prj.2003041709434161414032&quot;/&gt;&lt;type type=&quot;OawDatabase&quot;&gt;&lt;OawDatabase table=&quot;Data&quot; field=&quot;Function&quot;/&gt;&lt;/type&gt;&lt;/profile&gt;&lt;/OawDocProperty&gt;_x000d__x0009_&lt;OawDocProperty name=&quot;Signature2.Name&quot;&gt;&lt;profile type=&quot;default&quot; UID=&quot;&quot; sameAsDefault=&quot;0&quot;&gt;&lt;documentProperty UID=&quot;2003061115381095709037&quot; dataSourceUID=&quot;prj.2003041709434161414032&quot;/&gt;&lt;type type=&quot;OawDatabase&quot;&gt;&lt;OawDatabase table=&quot;Data&quot; field=&quot;Name&quot;/&gt;&lt;/type&gt;&lt;/profile&gt;&lt;/OawDocProperty&gt;_x000d__x0009_&lt;OawDocProperty name=&quot;Signature2.Function&quot;&gt;&lt;profile type=&quot;default&quot; UID=&quot;&quot; sameAsDefault=&quot;0&quot;&gt;&lt;documentProperty UID=&quot;2003061115381095709037&quot; dataSourceUID=&quot;prj.2003041709434161414032&quot;/&gt;&lt;type type=&quot;OawDatabase&quot;&gt;&lt;OawDatabase table=&quot;Data&quot; field=&quot;Function&quot;/&gt;&lt;/type&gt;&lt;/profile&gt;&lt;/OawDocProperty&gt;_x000d__x0009_&lt;OawDocProperty name=&quot;Organisation.OrganisationLevel1&quot;&gt;&lt;profile type=&quot;default&quot; UID=&quot;&quot; sameAsDefault=&quot;0&quot;&gt;&lt;documentProperty UID=&quot;2012060416091233306102&quot; dataSourceUID=&quot;prj.2003050916522158373536&quot;/&gt;&lt;type type=&quot;OawDatabase&quot;&gt;&lt;OawDatabase table=&quot;Data&quot; field=&quot;OrganisationLevel1&quot;/&gt;&lt;/type&gt;&lt;/profile&gt;&lt;/OawDocProperty&gt;_x000d__x0009_&lt;OawDocProperty name=&quot;Organisation.OrganisationLevel2&quot;&gt;&lt;profile type=&quot;default&quot; UID=&quot;&quot; sameAsDefault=&quot;0&quot;&gt;&lt;documentProperty UID=&quot;2012060416091233306102&quot; dataSourceUID=&quot;prj.2003050916522158373536&quot;/&gt;&lt;type type=&quot;OawDatabase&quot;&gt;&lt;OawDatabase table=&quot;Data&quot; field=&quot;OrganisationLevel2&quot;/&gt;&lt;/type&gt;&lt;/profile&gt;&lt;/OawDocProperty&gt;_x000d__x0009_&lt;OawDocProperty name=&quot;Organisation.OrganisationLevel3&quot;&gt;&lt;profile type=&quot;default&quot; UID=&quot;&quot; sameAsDefault=&quot;0&quot;&gt;&lt;documentProperty UID=&quot;2012060416091233306102&quot; dataSourceUID=&quot;prj.2003050916522158373536&quot;/&gt;&lt;type type=&quot;OawDatabase&quot;&gt;&lt;OawDatabase table=&quot;Data&quot; field=&quot;OrganisationLevel3&quot;/&gt;&lt;/type&gt;&lt;/profile&gt;&lt;/OawDocProperty&gt;_x000d__x0009_&lt;OawDocProperty name=&quot;Doc.Report&quot;&gt;&lt;profile type=&quot;default&quot; UID=&quot;&quot; sameAsDefault=&quot;0&quot;&gt;&lt;documentProperty UID=&quot;2003060614150123456789&quot; dataSourceUID=&quot;2003060614150123456789&quot;/&gt;&lt;type type=&quot;OawLanguage&quot;&gt;&lt;OawLanguage UID=&quot;Doc.Report&quot;/&gt;&lt;/type&gt;&lt;/profile&gt;&lt;/OawDocProperty&gt;_x000d__x0009_&lt;OawDocProperty name=&quot;CustomField.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DocProperty&gt;_x000d__x0009_&lt;OawBookmark name=&quot;DocumentType&quot;&gt;&lt;profile type=&quot;default&quot; UID=&quot;&quot; sameAsDefault=&quot;0&quot;&gt;&lt;/profile&gt;&lt;/OawBookmark&gt;_x000d__x0009_&lt;OawDocProperty name=&quot;Contactperson.Title&quot;&gt;&lt;profile type=&quot;default&quot; UID=&quot;&quot; sameAsDefault=&quot;0&quot;&gt;&lt;documentProperty UID=&quot;2012060416083656157146&quot; dataSourceUID=&quot;prj.2003041709434161414032&quot;/&gt;&lt;type type=&quot;OawDatabase&quot;&gt;&lt;OawDatabase table=&quot;Data&quot; field=&quot;Title&quot;/&gt;&lt;/type&gt;&lt;/profile&gt;&lt;/OawDocProperty&gt;_x000d__x0009_&lt;OawDocProperty name=&quot;Contactperson.Function&quot;&gt;&lt;profile type=&quot;default&quot; UID=&quot;&quot; sameAsDefault=&quot;0&quot;&gt;&lt;documentProperty UID=&quot;2012060416083656157146&quot; dataSourceUID=&quot;prj.2003041709434161414032&quot;/&gt;&lt;type type=&quot;OawDatabase&quot;&gt;&lt;OawDatabase table=&quot;Data&quot; field=&quot;Function&quot;/&gt;&lt;/type&gt;&lt;/profile&gt;&lt;/OawDocProperty&gt;_x000d__x0009_&lt;OawBookmark name=&quot;DirectFooter&quot;&gt;&lt;profile type=&quot;default&quot; UID=&quot;&quot; sameAsDefault=&quot;0&quot;&gt;&lt;/profile&gt;&lt;/OawBookmark&gt;_x000d__x0009_&lt;OawDocProperty name=&quot;Doc.CopyTo&quot;&gt;&lt;profile type=&quot;default&quot; UID=&quot;&quot; sameAsDefault=&quot;0&quot;&gt;&lt;documentProperty UID=&quot;2003060614150123456789&quot; dataSourceUID=&quot;2003060614150123456789&quot;/&gt;&lt;type type=&quot;OawLanguage&quot;&gt;&lt;OawLanguage UID=&quot;Doc.CopyTo&quot;/&gt;&lt;/type&gt;&lt;/profile&gt;&lt;/OawDocProperty&gt;_x000d__x0009_&lt;OawDocProperty name=&quot;CustomField.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DocProperty&gt;_x000d__x0009_&lt;OawBookmark name=&quot;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Bookmark&gt;_x000d__x0009_&lt;OawBookmark name=&quot;LogoZusatz&quot;&gt;&lt;profile type=&quot;default&quot; UID=&quot;&quot; sameAsDefault=&quot;0&quot;&gt;&lt;/profile&gt;&lt;/OawBookmark&gt;_x000d__x0009_&lt;OawDocProperty name=&quot;CustomField.Info&quot;&gt;&lt;profile type=&quot;default&quot; UID=&quot;&quot; sameAsDefault=&quot;0&quot;&gt;&lt;documentProperty UID=&quot;2004112217333376588294&quot; dataSourceUID=&quot;prj.2004111209271974627605&quot;/&gt;&lt;type type=&quot;OawCustomFields&quot;&gt;&lt;OawCustomFields table=&quot;Data&quot; field=&quot;Info&quot;/&gt;&lt;/type&gt;&lt;/profile&gt;&lt;/OawDocProperty&gt;_x000d__x0009_&lt;OawDocProperty name=&quot;Organisation2.OrganisationLevel1&quot;&gt;&lt;profile type=&quot;default&quot; UID=&quot;&quot; sameAsDefault=&quot;0&quot;&gt;&lt;documentProperty UID=&quot;2013021809120389038204&quot; dataSourceUID=&quot;prj.2003050916522158373536&quot;/&gt;&lt;type type=&quot;OawDatabase&quot;&gt;&lt;OawDatabase table=&quot;Data&quot; field=&quot;OrganisationLevel1&quot;/&gt;&lt;/type&gt;&lt;/profile&gt;&lt;/OawDocProperty&gt;_x000d__x0009_&lt;OawDocProperty name=&quot;Organisation2.OrganisationLevel2&quot;&gt;&lt;profile type=&quot;default&quot; UID=&quot;&quot; sameAsDefault=&quot;0&quot;&gt;&lt;documentProperty UID=&quot;2013021809120389038204&quot; dataSourceUID=&quot;prj.2003050916522158373536&quot;/&gt;&lt;type type=&quot;OawDatabase&quot;&gt;&lt;OawDatabase table=&quot;Data&quot; field=&quot;OrganisationLevel2&quot;/&gt;&lt;/type&gt;&lt;/profile&gt;&lt;/OawDocProperty&gt;_x000d__x0009_&lt;OawDocProperty name=&quot;Organisation2.OrganisationLevel3&quot;&gt;&lt;profile type=&quot;default&quot; UID=&quot;&quot; sameAsDefault=&quot;0&quot;&gt;&lt;documentProperty UID=&quot;2013021809120389038204&quot; dataSourceUID=&quot;prj.2003050916522158373536&quot;/&gt;&lt;type type=&quot;OawDatabase&quot;&gt;&lt;OawDatabase table=&quot;Data&quot; field=&quot;OrganisationLevel3&quot;/&gt;&lt;/type&gt;&lt;/profile&gt;&lt;/OawDocProperty&gt;_x000d_&lt;/document&gt;_x000d_"/>
    <w:docVar w:name="OawDistributionEnabled" w:val="&lt;Profiles&gt;&lt;Distribution type=&quot;2&quot; UID=&quot;2012060416123038219890&quot;/&gt;&lt;Distribution type=&quot;2&quot; UID=&quot;2012060416125686737560&quot;/&gt;&lt;Distribution type=&quot;1&quot; UID=&quot;2003010711200895123470110&quot;/&gt;&lt;Distribution type=&quot;1&quot; UID=&quot;2006120514175878093883&quot;/&gt;&lt;Distribution type=&quot;3&quot; UID=&quot;2004062216425255253277&quot;/&gt;&lt;Distribution type=&quot;3&quot; UID=&quot;2006120514401556040061&quot;/&gt;&lt;/Profiles&gt;_x000d_"/>
    <w:docVar w:name="OawDocProp.2003060614150123456789" w:val="&lt;source&gt;&lt;profile type=&quot;default&quot; UID=&quot;&quot; sameAsDefault=&quot;0&quot;&gt;&lt;SQL&gt;SELECT Value, UID FROM Data WHERE LCID = '%WhereLCID%';&lt;/SQL&gt;&lt;OawDocProperty name=&quot;Doc.Text&quot; field=&quot;Doc.Text&quot;/&gt;&lt;OawDocProperty name=&quot;Doc.of&quot; field=&quot;Doc.of&quot;/&gt;&lt;OawDocProperty name=&quot;Doc.OutputprofileTitleDistance&quot; field=&quot;Doc.OutputprofileTitleDistance&quot;/&gt;&lt;OawDocProperty name=&quot;Date.Format.Long&quot; field=&quot;Date.Format.Long&quot;/&gt;&lt;OawDocProperty name=&quot;Doc.Enclosures&quot; field=&quot;Doc.Enclosures&quot;/&gt;&lt;OawDocProperty name=&quot;Doc.Distribution&quot; field=&quot;Doc.Distribution&quot;/&gt;&lt;OawDocProperty name=&quot;Doc.Subject&quot; field=&quot;Doc.Subject&quot;/&gt;&lt;OawDocProperty name=&quot;Doc.Report&quot; field=&quot;Doc.Report&quot;/&gt;&lt;OawDocProperty name=&quot;Doc.CopyTo&quot; field=&quot;Doc.CopyTo&quot;/&gt;&lt;/profile&gt;&lt;profile type=&quot;print&quot; UID=&quot;2012060416123038219890&quot; sameAsDefault=&quot;0&quot;&gt;&lt;SQL&gt;SELECT Value, UID FROM Data WHERE LCID = '%WhereLCID%';&lt;/SQL&gt;&lt;OawDocProperty name=&quot;Doc.Draft&quot; field=&quot;Doc.Draft&quot;/&gt;&lt;/profile&gt;&lt;profile type=&quot;send&quot; UID=&quot;2003010711200895123470110&quot; sameAsDefault=&quot;0&quot;&gt;&lt;SQL&gt;SELECT Value, UID FROM Data WHERE LCID = '%WhereLCID%';&lt;/SQL&gt;&lt;OawDocProperty name=&quot;Doc.Draft&quot; field=&quot;Doc.Draft&quot;/&gt;&lt;/profile&gt;&lt;profile type=&quot;save&quot; UID=&quot;2004062216425255253277&quot; sameAsDefault=&quot;0&quot;&gt;&lt;SQL&gt;SELECT Value, UID FROM Data WHERE LCID = '%WhereLCID%';&lt;/SQL&gt;&lt;OawDocProperty name=&quot;Doc.Draft&quot; field=&quot;Doc.Draft&quot;/&gt;&lt;/profile&gt;&lt;/source&gt;"/>
    <w:docVar w:name="OawDocProp.2003061115381095709037" w:val="&lt;source&gt;&lt;Fields List=&quot;Name|Function&quot;/&gt;&lt;profile type=&quot;default&quot; UID=&quot;&quot; sameAsDefault=&quot;0&quot;&gt;&lt;OawDocProperty name=&quot;Signature2.Name&quot; field=&quot;Name&quot;/&gt;&lt;OawDocProperty name=&quot;Signature2.Function&quot; field=&quot;Function&quot;/&gt;&lt;/profile&gt;&lt;/source&gt;"/>
    <w:docVar w:name="OawDocProp.2004112217333376588294" w:val="&lt;source&gt;&lt;Fields List=&quot;Enclosures|Distribution|Footer|Copy|Info&quot;/&gt;&lt;profile type=&quot;default&quot; UID=&quot;&quot; sameAsDefault=&quot;0&quot;&gt;&lt;OawBookmark name=&quot;Enclosures&quot; field=&quot;Enclosures&quot;/&gt;&lt;OawBookmark name=&quot;Distribution&quot; field=&quot;Distribution&quot;/&gt;&lt;OawDocProperty name=&quot;CustomField.Enclosures&quot; field=&quot;Enclosures&quot;/&gt;&lt;OawDocProperty name=&quot;CustomField.Footer&quot; field=&quot;Footer&quot;/&gt;&lt;OawDocProperty name=&quot;CustomField.Distribution&quot; field=&quot;Distribution&quot;/&gt;&lt;OawDocProperty name=&quot;CustomField.Copy&quot; field=&quot;Copy&quot;/&gt;&lt;OawBookmark name=&quot;Copy&quot; field=&quot;Copy&quot;/&gt;&lt;OawDocProperty name=&quot;CustomField.Info&quot; field=&quot;Info&quot;/&gt;&lt;/profile&gt;&lt;/source&gt;"/>
    <w:docVar w:name="OawDocProp.2006040509495284662868" w:val="&lt;source&gt;&lt;Fields List=&quot;Name&quot;/&gt;&lt;profile type=&quot;default&quot; UID=&quot;&quot; sameAsDefault=&quot;0&quot;&gt;&lt;OawDocProperty name=&quot;Author.Name&quot; field=&quot;Name&quot;/&gt;&lt;/profile&gt;&lt;/source&gt;"/>
    <w:docVar w:name="OawDocProp.2012060416083656157146" w:val="&lt;source&gt;&lt;Fields List=&quot;Name|Title|Function&quot;/&gt;&lt;profile type=&quot;default&quot; UID=&quot;&quot; sameAsDefault=&quot;0&quot;&gt;&lt;OawDocProperty name=&quot;Contactperson.Name&quot; field=&quot;Name&quot;/&gt;&lt;OawDocProperty name=&quot;Contactperson.Title&quot; field=&quot;Title&quot;/&gt;&lt;OawDocProperty name=&quot;Contactperson.Function&quot; field=&quot;Function&quot;/&gt;&lt;/profile&gt;&lt;/source&gt;"/>
    <w:docVar w:name="OawDocProp.2012060416091233306102" w:val="&lt;source&gt;&lt;Fields List=&quot;OrganisationLevel1|OrganisationLevel2|OrganisationLevel3&quot;/&gt;&lt;profile type=&quot;default&quot; UID=&quot;&quot; sameAsDefault=&quot;0&quot;&gt;&lt;OawDocProperty name=&quot;Organisation.OrganisationLevel1&quot; field=&quot;OrganisationLevel1&quot;/&gt;&lt;OawDocProperty name=&quot;Organisation.OrganisationLevel2&quot; field=&quot;OrganisationLevel2&quot;/&gt;&lt;OawDocProperty name=&quot;Organisation.OrganisationLevel3&quot; field=&quot;OrganisationLevel3&quot;/&gt;&lt;/profile&gt;&lt;/source&gt;"/>
    <w:docVar w:name="OawDocProp.2012060416093667830578" w:val="&lt;source&gt;&lt;Fields List=&quot;Name|Function&quot;/&gt;&lt;profile type=&quot;default&quot; UID=&quot;&quot; sameAsDefault=&quot;0&quot;&gt;&lt;OawDocProperty name=&quot;Signature1.Name&quot; field=&quot;Name&quot;/&gt;&lt;OawDocProperty name=&quot;Signature1.Function&quot; field=&quot;Function&quot;/&gt;&lt;/profile&gt;&lt;/source&gt;"/>
    <w:docVar w:name="OawDocProp.2013021809120389038204" w:val="&lt;source&gt;&lt;Fields List=&quot;OrganisationLevel1|OrganisationLevel2|OrganisationLevel3&quot;/&gt;&lt;profile type=&quot;default&quot; UID=&quot;&quot; sameAsDefault=&quot;0&quot;&gt;&lt;OawDocProperty name=&quot;Organisation2.OrganisationLevel1&quot; field=&quot;OrganisationLevel1&quot;/&gt;&lt;OawDocProperty name=&quot;Organisation2.OrganisationLevel2&quot; field=&quot;OrganisationLevel2&quot;/&gt;&lt;OawDocProperty name=&quot;Organisation2.OrganisationLevel3&quot; field=&quot;OrganisationLevel3&quot;/&gt;&lt;/profile&gt;&lt;/source&gt;"/>
    <w:docVar w:name="OawDocPropSource" w:val="&lt;DocProps&gt;&lt;DocProp UID=&quot;2003080714212273705547&quot; EntryUID=&quot;2023021016290903129569&quot;&gt;&lt;Field Name=&quot;UID&quot; Value=&quot;2023021016290903129569&quot;/&gt;&lt;Field Name=&quot;IDName&quot; Value=&quot;Empfänger&quot;/&gt;&lt;Field Name=&quot;RecipientPlainUnchanged&quot; Value=&quot;-1&quot;/&gt;&lt;Field Name=&quot;RecipientActive&quot; Value=&quot;-1&quot;/&gt;&lt;Field Name=&quot;RecipientIcon&quot; Value=&quot;Contact&quot;/&gt;&lt;Field Name=&quot;MappingTableLabel&quot; Value=&quot;&quot;/&gt;&lt;Field Name=&quot;MappingTableActive&quot; Value=&quot;&quot;/&gt;&lt;Field Name=&quot;DeliveryOption&quot; Value=&quot;&quot;/&gt;&lt;Field Name=&quot;DeliveryOption2&quot; Value=&quot;&quot;/&gt;&lt;Field Name=&quot;Company&quot; Value=&quot;&quot;/&gt;&lt;Field Name=&quot;Department&quot; Value=&quot;&quot;/&gt;&lt;Field Name=&quot;Title&quot; Value=&quot;&quot;/&gt;&lt;Field Name=&quot;FirstName&quot; Value=&quot;&quot;/&gt;&lt;Field Name=&quot;MiddleName&quot; Value=&quot;&quot;/&gt;&lt;Field Name=&quot;LastName&quot; Value=&quot;&quot;/&gt;&lt;Field Name=&quot;Suffix&quot; Value=&quot;&quot;/&gt;&lt;Field Name=&quot;FullName&quot; Value=&quot;&quot;/&gt;&lt;Field Name=&quot;JobTitle&quot; Value=&quot;&quot;/&gt;&lt;Field Name=&quot;AddressStreet&quot; Value=&quot;&quot;/&gt;&lt;Field Name=&quot;AddressZIP&quot; Value=&quot;&quot;/&gt;&lt;Field Name=&quot;AddressCity&quot; Value=&quot;&quot;/&gt;&lt;Field Name=&quot;Address&quot; Value=&quot;&quot;/&gt;&lt;Field Name=&quot;CompleteAddress&quot; Value=&quot;&quot;/&gt;&lt;Field Name=&quot;AddressSingleLine&quot; Value=&quot;&quot;/&gt;&lt;Field Name=&quot;Telephone&quot; Value=&quot;&quot;/&gt;&lt;Field Name=&quot;Fax&quot; Value=&quot;&quot;/&gt;&lt;Field Name=&quot;EMail&quot; Value=&quot;&quot;/&gt;&lt;Field Name=&quot;CopyTo&quot; Value=&quot;&quot;/&gt;&lt;Field Name=&quot;Introduction&quot; Value=&quot;&quot;/&gt;&lt;Field Name=&quot;Closing&quot; Value=&quot;&quot;/&gt;&lt;Field Name=&quot;FormattedFullAddress&quot; Value=&quot;&quot;/&gt;&lt;Field Name=&quot;CompleteAddressImported&quot; Value=&quot;&quot;/&gt;&lt;/DocProp&gt;&lt;DocProp UID=&quot;2012060416091233306102&quot; EntryUID=&quot;2004123010144120300001&quot;&gt;&lt;Field Name=&quot;UID&quot; Value=&quot;2004123010144120300001&quot;/&gt;&lt;Field Name=&quot;IDName&quot; Value=&quot;Departement Finanzen und Ressourcen, Informatik Aargau, Projektmanagement&quot;/&gt;&lt;Field Name=&quot;OrganisationLevel1&quot; Value=&quot;Departement &amp;#xA;Finanzen und Ressourcen&quot;/&gt;&lt;Field Name=&quot;OrganisationLevel2&quot; Value=&quot;Informatik Aargau&quot;/&gt;&lt;Field Name=&quot;OrganisationLevel3&quot; Value=&quot;Projektmanagement&quot;/&gt;&lt;Field Name=&quot;Project&quot; Value=&quot;&quot;/&gt;&lt;Field Name=&quot;OrganisationPowerPoint&quot; Value=&quot;DEPARTEMENT FINANZEN UND RESSOURCEN&quot;/&gt;&lt;Field Name=&quot;ExcelOrganisationLevel1&quot; Value=&quot;DEPARTEMENT FINANZEN UND RESSOURCEN&quot;/&gt;&lt;Field Name=&quot;ExcelOrganisationLevel2&quot; Value=&quot;Informatik Aargau&quot;/&gt;&lt;Field Name=&quot;Address1&quot; Value=&quot;Suhrenmattstrasse 48, 5035 Unterentfelden&quot;/&gt;&lt;Field Name=&quot;Address2&quot; Value=&quot;&quot;/&gt;&lt;Field Name=&quot;Address3&quot; Value=&quot;&quot;/&gt;&lt;Field Name=&quot;Address4&quot; Value=&quot;&quot;/&gt;&lt;Field Name=&quot;Address5&quot; Value=&quot;&quot;/&gt;&lt;Field Name=&quot;Address6&quot; Value=&quot;&quot;/&gt;&lt;Field Name=&quot;City&quot; Value=&quot;Unterentfelden&quot;/&gt;&lt;Field Name=&quot;Telefon&quot; Value=&quot;&quot;/&gt;&lt;Field Name=&quot;Fax&quot; Value=&quot;&quot;/&gt;&lt;Field Name=&quot;Email&quot; Value=&quot;&quot;/&gt;&lt;Field Name=&quot;Internet&quot; Value=&quot;&quot;/&gt;&lt;Field Name=&quot;WdA4LogoColorPortrait&quot; Value=&quot;%Logos%\KantonsWappen_A4portrait_color.2100.300.wmf&quot;/&gt;&lt;Field Name=&quot;WdA4LogoBlackWhitePortrait&quot; Value=&quot;%Logos%\KantonsWappen_A4portrait_bw.2100.300.wmf&quot;/&gt;&lt;Field Name=&quot;WdA4LogoColorQuer&quot; Value=&quot;%Logos%\KantonsWappen_A4landscape_color.2970.400.wmf&quot;/&gt;&lt;Field Name=&quot;WdA4LogoBlackWhiteQuer&quot; Value=&quot;%Logos%\KantonsWappen_A4landscape_bw.2970.400.wmf&quot;/&gt;&lt;Field Name=&quot;WdA5LogoColorQuer&quot; Value=&quot;%Logos%\KantonsWappen_A5landscape_color.2100.400.wmf&quot;/&gt;&lt;Field Name=&quot;WdA5LogoBlackWhiteQuer&quot; Value=&quot;%Logos%\KantonsWappen_A5landscape_bw.2100.400.wmf&quot;/&gt;&lt;Field Name=&quot;OlLogoSignature&quot; Value=&quot;&quot;/&gt;&lt;Field Name=&quot;PpThemesDefault&quot; Value=&quot;%Themes%\aargau.thmx&quot;/&gt;&lt;Field Name=&quot;PpThemesPresentation&quot; Value=&quot;%Themes%\aargau.thmx&quot;/&gt;&lt;Field Name=&quot;PpThemesSlide&quot; Value=&quot;%Themes%\aargau.thmx&quot;/&gt;&lt;Field Name=&quot;PpThemesObject&quot; Value=&quot;%Themes%\aargau.thmx&quot;/&gt;&lt;/DocProp&gt;&lt;DocProp UID=&quot;2013021809120389038204&quot; EntryUID=&quot;2003121817293296325874&quot;&gt;&lt;Field Name=&quot;UID&quot; Value=&quot;2003121817293296325874&quot;/&gt;&lt;Field Name=&quot;IDName&quot; Value=&quot;(Leer)&quot;/&gt;&lt;Field Name=&quot;OrganisationLevel1&quot; Value=&quot;&quot;/&gt;&lt;Field Name=&quot;OrganisationLevel2&quot; Value=&quot;&quot;/&gt;&lt;Field Name=&quot;OrganisationLevel3&quot; Value=&quot;&quot;/&gt;&lt;Field Name=&quot;Project&quot; Value=&quot;&quot;/&gt;&lt;Field Name=&quot;OrganisationPowerPoint&quot; Value=&quot;&quot;/&gt;&lt;Field Name=&quot;ExcelOrganisationLevel1&quot; Value=&quot;&quot;/&gt;&lt;Field Name=&quot;ExcelOrganisationLevel2&quot; Value=&quot;&quot;/&gt;&lt;Field Name=&quot;Address1&quot; Value=&quot;&quot;/&gt;&lt;Field Name=&quot;Address2&quot; Value=&quot;&quot;/&gt;&lt;Field Name=&quot;Address3&quot; Value=&quot;&quot;/&gt;&lt;Field Name=&quot;Address4&quot; Value=&quot;&quot;/&gt;&lt;Field Name=&quot;Address5&quot; Value=&quot;&quot;/&gt;&lt;Field Name=&quot;Address6&quot; Value=&quot;&quot;/&gt;&lt;Field Name=&quot;City&quot; Value=&quot;&quot;/&gt;&lt;Field Name=&quot;Telefon&quot; Value=&quot;&quot;/&gt;&lt;Field Name=&quot;Fax&quot; Value=&quot;&quot;/&gt;&lt;Field Name=&quot;Email&quot; Value=&quot;&quot;/&gt;&lt;Field Name=&quot;Internet&quot; Value=&quot;&quot;/&gt;&lt;Field Name=&quot;WdA4LogoColorPortrait&quot; Value=&quot;&quot;/&gt;&lt;Field Name=&quot;WdA4LogoBlackWhitePortrait&quot; Value=&quot;&quot;/&gt;&lt;Field Name=&quot;WdA4LogoColorQuer&quot; Value=&quot;&quot;/&gt;&lt;Field Name=&quot;WdA4LogoBlackWhiteQuer&quot; Value=&quot;&quot;/&gt;&lt;Field Name=&quot;WdA5LogoColorQuer&quot; Value=&quot;&quot;/&gt;&lt;Field Name=&quot;WdA5LogoBlackWhiteQuer&quot; Value=&quot;&quot;/&gt;&lt;Field Name=&quot;OlLogoSignature&quot; Value=&quot;&quot;/&gt;&lt;Field Name=&quot;PpThemesDefault&quot; Value=&quot;&quot;/&gt;&lt;Field Name=&quot;PpThemesPresentation&quot; Value=&quot;&quot;/&gt;&lt;Field Name=&quot;PpThemesSlide&quot; Value=&quot;&quot;/&gt;&lt;Field Name=&quot;PpThemesObject&quot; Value=&quot;&quot;/&gt;&lt;/DocProp&gt;&lt;DocProp UID=&quot;2006040509495284662868&quot; EntryUID=&quot;2022021708140608045035&quot;&gt;&lt;Field Name=&quot;UID&quot; Value=&quot;2022021708140608045035&quot;/&gt;&lt;Field Name=&quot;IDName&quot; Value=&quot;Ivan&quot;/&gt;&lt;Field Name=&quot;Name&quot; Value=&quot;Ivan Cristani&quot;/&gt;&lt;Field Name=&quot;Title&quot; Value=&quot;&quot;/&gt;&lt;Field Name=&quot;Function&quot; Value=&quot;Projektleiter&quot;/&gt;&lt;Field Name=&quot;Initials&quot; Value=&quot;icri&quot;/&gt;&lt;Field Name=&quot;DirectPhone&quot; Value=&quot;062 835 31 72&quot;/&gt;&lt;Field Name=&quot;DirectFax&quot; Value=&quot;&quot;/&gt;&lt;Field Name=&quot;Mobile&quot; Value=&quot;&quot;/&gt;&lt;Field Name=&quot;EMail&quot; Value=&quot;ivan.cristani@ag.ch&quot;/&gt;&lt;Field Name=&quot;Signature&quot; Value=&quot;&quot;/&gt;&lt;/DocProp&gt;&lt;DocProp UID=&quot;2012060416083656157146&quot; EntryUID=&quot;2022021708140608045035&quot;&gt;&lt;Field Name=&quot;UID&quot; Value=&quot;2022021708140608045035&quot;/&gt;&lt;Field Name=&quot;IDName&quot; Value=&quot;Ivan&quot;/&gt;&lt;Field Name=&quot;Name&quot; Value=&quot;Ivan Cristani&quot;/&gt;&lt;Field Name=&quot;Title&quot; Value=&quot;&quot;/&gt;&lt;Field Name=&quot;Function&quot; Value=&quot;Projektleiter&quot;/&gt;&lt;Field Name=&quot;Initials&quot; Value=&quot;icri&quot;/&gt;&lt;Field Name=&quot;DirectPhone&quot; Value=&quot;062 835 31 72&quot;/&gt;&lt;Field Name=&quot;DirectFax&quot; Value=&quot;&quot;/&gt;&lt;Field Name=&quot;Mobile&quot; Value=&quot;&quot;/&gt;&lt;Field Name=&quot;EMail&quot; Value=&quot;ivan.cristani@ag.ch&quot;/&gt;&lt;Field Name=&quot;Signature&quot; Value=&quot;&quot;/&gt;&lt;/DocProp&gt;&lt;DocProp UID=&quot;2013021809133888573589&quot; EntryUID=&quot;2003121817293296325874&quot;&gt;&lt;Field Name=&quot;UID&quot; Value=&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12060416093667830578&quot; EntryUID=&quot;2003121817293296325874&quot;&gt;&lt;Field Name=&quot;UID&quot; Value=&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03061115381095709037&quot; EntryUID=&quot;2003121817293296325874&quot;&gt;&lt;Field Name=&quot;UID&quot; Value=&quot;2003121817293296325874&quot;/&gt;&lt;Field Name=&quot;IDName&quot; Value=&quot;(Leer)&quot;/&gt;&lt;Field Name=&quot;Name&quot; Value=&quot;&quot;/&gt;&lt;Field Name=&quot;Title&quot; Value=&quot;&quot;/&gt;&lt;Field Name=&quot;Function&quot; Value=&quot;&quot;/&gt;&lt;Field Name=&quot;Initials&quot; Value=&quot;&quot;/&gt;&lt;Field Name=&quot;DirectPhone&quot; Value=&quot;&quot;/&gt;&lt;Field Name=&quot;DirectFax&quot; Value=&quot;&quot;/&gt;&lt;Field Name=&quot;Mobile&quot; Value=&quot;&quot;/&gt;&lt;Field Name=&quot;EMail&quot; Value=&quot;&quot;/&gt;&lt;Field Name=&quot;Signature&quot; Value=&quot;&quot;/&gt;&lt;/DocProp&gt;&lt;DocProp UID=&quot;2004112217290390304928&quot; EntryUID=&quot;2003121817293296325874&quot;&gt;&lt;Field Name=&quot;UID&quot; Value=&quot;2003121817293296325874&quot;/&gt;&lt;/DocProp&gt;&lt;DocProp UID=&quot;2009082513331568340343&quot; EntryUID=&quot;2003121817293296325874&quot;&gt;&lt;Field Name=&quot;UID&quot; Value=&quot;2003121817293296325874&quot;/&gt;&lt;/DocProp&gt;&lt;DocProp UID=&quot;2004112217333376588294&quot; EntryUID=&quot;2004123010144120300001&quot;&gt;&lt;Field Name=&quot;UID&quot; Value=&quot;2004123010144120300001&quot;/&gt;&lt;Field Name=&quot;Enclosures&quot; Value=&quot;Optional Muster Beilage&quot;/&gt;&lt;Field Name=&quot;Distribution&quot; Value=&quot;Optional Muster Verteiler&quot;/&gt;&lt;Field Name=&quot;Copy&quot; Value=&quot;Optional Muster Kopie&quot;/&gt;&lt;Field Name=&quot;Info&quot; Value=&quot;Muster Info (Kann mit Ask gelöst werden)&quot;/&gt;&lt;Field Name=&quot;Footer&quot; Value=&quot;&quot;/&gt;&lt;/DocProp&gt;&lt;/DocProps&gt;_x000d_"/>
    <w:docVar w:name="OawDocumentLanguageID" w:val="2055"/>
    <w:docVar w:name="OawFormulas2InDocument" w:val="0"/>
    <w:docVar w:name="OawFormulasInDocument" w:val="0"/>
    <w:docVar w:name="OawMenusDef" w:val="&lt;MenusDef xmlns:xsi=&quot;http://www.w3.org/2001/XMLSchema-instance&quot; xsi:noNamespaceSchemaLocation=&quot;MenusDef_1.xsd&quot; SchemaVersion=&quot;1&quot;&gt;_x000d_&lt;Item Type=&quot;SubMenu&quot; IDName=&quot;TextStyles&quot;&gt;_x000d_&lt;Item Type=&quot;Button&quot; IDName=&quot;Normal&quot; Icon=&quot;3546&quot; Label=&quot;&amp;lt;translate&amp;gt;Style.Normal&amp;lt;/translate&amp;gt;&quot; Command=&quot;StyleApply&quot; Parameter=&quot;-85&quot;/&gt;_x000d_&lt;Item Type=&quot;Button&quot; IDName=&quot;NormalKeepTogether&quot; Icon=&quot;3546&quot; Label=&quot;&amp;lt;translate&amp;gt;Style.NormalKeepTogether&amp;lt;/translate&amp;gt;&quot; Command=&quot;StyleApply&quot; Parameter=&quot;Text zusammengehalten&quot;/&gt;_x000d_&lt;Item Type=&quot;Separator&quot;/&gt;_x000d_&lt;Item Type=&quot;Button&quot; IDName=&quot;Gesetzestexte&quot; Icon=&quot;3546&quot; Label=&quot;&amp;lt;translate&amp;gt;Style.Gesetzestexte&amp;lt;/translate&amp;gt;&quot; Command=&quot;StyleApply&quot; Parameter=&quot;Gesetzestexte&quot;/&gt;_x000d_&lt;Item Type=&quot;Separator&quot;/&gt;_x000d_&lt;Item Type=&quot;Button&quot; IDName=&quot;PositionWithValue&quot; Icon=&quot;3546&quot; Label=&quot;&amp;lt;translate&amp;gt;Style.PositionWithValue&amp;lt;/translate&amp;gt;&quot; Command=&quot;StyleApply&quot; Parameter=&quot;Position mit Betrag&quot;/&gt;_x000d_&lt;Item Type=&quot;Separator&quot;/&gt;_x000d_&lt;Item Type=&quot;Button&quot; IDName=&quot;Fazit&quot; Icon=&quot;3546&quot; Label=&quot;&amp;lt;translate&amp;gt;Style.Fazit&amp;lt;/translate&amp;gt;&quot; Command=&quot;StyleApply&quot; Parameter=&quot;Fazit&quot;/&gt;_x000d_&lt;Item Type=&quot;Button&quot; IDName=&quot;LinieOben&quot; Icon=&quot;3546&quot; Label=&quot;&amp;lt;translate&amp;gt;Style.LinieOben&amp;lt;/translate&amp;gt;&quot; Command=&quot;StyleApply&quot; Parameter=&quot;Linie oben&quot;/&gt;_x000d_&lt;Item Type=&quot;Button&quot; IDName=&quot;LinieUnten&quot; Icon=&quot;3546&quot; Label=&quot;&amp;lt;translate&amp;gt;Style.LinieUnten&amp;lt;/translate&amp;gt;&quot; Command=&quot;StyleApply&quot; Parameter=&quot;Linie unten&quot;/&gt;_x000d_&lt;Item Type=&quot;Separator&quot;/&gt;_x000d_&lt;Item Type=&quot;Button&quot; IDName=&quot;SignatureLines&quot; Icon=&quot;3546&quot; Label=&quot;&amp;lt;translate&amp;gt;Style.SignatureLines&amp;lt;/translate&amp;gt;&quot; Command=&quot;StyleApply&quot; Parameter=&quot;Unterschrift Linien&quot;/&gt;_x000d_&lt;Item Type=&quot;Button&quot; IDName=&quot;SignatureText&quot; Icon=&quot;3546&quot; Label=&quot;&amp;lt;translate&amp;gt;Style.SignatureText&amp;lt;/translate&amp;gt;&quot; Command=&quot;StyleApply&quot; Parameter=&quot;Unterschrift Text&quot;/&gt;_x000d_&lt;/Item&gt;_x000d_&lt;Item Type=&quot;SubMenu&quot; IDName=&quot;CharacterStyles&quot;&gt;_x000d_&lt;Item Type=&quot;Button&quot; IDName=&quot;DefaultParagraphFont&quot;  Icon=&quot;3114&quot; Label=&quot;&amp;lt;translate&amp;gt;Style.DefaultParagraphFont&amp;lt;/translate&amp;gt;&quot; Command=&quot;StyleApply&quot; Parameter=&quot;-66&quot;/&gt;_x000d_&lt;Item Type=&quot;Button&quot; IDName=&quot;Strong&quot;  Icon=&quot;3114&quot; Label=&quot;&amp;lt;translate&amp;gt;Style.Strong&amp;lt;/translate&amp;gt;&quot; Command=&quot;StyleApply&quot; Parameter=&quot;-88&quot;/&gt;_x000d_&lt;Item Type=&quot;Button&quot; IDName=&quot;Zitat&quot;  Icon=&quot;3114&quot; Label=&quot;&amp;lt;translate&amp;gt;Style.Zitat&amp;lt;/translate&amp;gt;&quot; Command=&quot;StyleApply&quot; Parameter=&quot;Italic&quot;/&gt;_x000d_&lt;Item Type=&quot;Button&quot; IDName=&quot;Description&quot;  Icon=&quot;3114&quot; Label=&quot;&amp;lt;translate&amp;gt;Style.Description&amp;lt;/translate&amp;gt;&quot; Command=&quot;StyleApply&quot; Parameter=&quot;Beschreibung&quot;/&gt;_x000d_&lt;/Item&gt;_x000d_&lt;Item Type=&quot;SubMenu&quot; IDName=&quot;StructureStyles&quot;&gt;_x000d_&lt;Item Type=&quot;Button&quot; IDName=&quot;Subject&quot; Icon=&quot;3546&quot; Label=&quot;&amp;lt;translate&amp;gt;Style.Subject&amp;lt;/translate&amp;gt;&quot; Command=&quot;StyleApply&quot; Parameter=&quot;Betreff&quot;/&gt;_x000d_&lt;Item Type=&quot;Button&quot; IDName=&quot;Title&quot; Icon=&quot;3546&quot; Label=&quot;&amp;lt;translate&amp;gt;Style.Title&amp;lt;/translate&amp;gt;&quot; Command=&quot;StyleApply&quot; Parameter=&quot;-63&quot;/&gt;_x000d_&lt;Item Type=&quot;Button&quot; IDName=&quot;Subtitle&quot; Icon=&quot;3546&quot; Label=&quot;&amp;lt;translate&amp;gt;Style.Subtitle&amp;lt;/translate&amp;gt;&quot; Command=&quot;StyleApply&quot; Parameter=&quot;-75&quot;/&gt;_x000d_&lt;Item Type=&quot;Button&quot; IDName=&quot;Zwischentitel&quot; Icon=&quot;3546&quot; Label=&quot;&amp;lt;translate&amp;gt;Style.Zwischentitel&amp;lt;/translate&amp;gt;&quot; Command=&quot;StyleApply&quot; Parameter=&quot;Zwischentitel&quot;/&gt;_x000d_&lt;Item Type=&quot;Button&quot; IDName=&quot;Inhaltsverzeichnistitel&quot; Icon=&quot;3546&quot; Label=&quot;&amp;lt;translate&amp;gt;Style.Inhaltsverzeichnistitel&amp;lt;/translate&amp;gt;&quot; Command=&quot;StyleApply&quot; Parameter=&quot;Inhaltsverzeichnis&quot;/&gt;_x000d_&lt;Item Type=&quot;Separator&quot;/&gt;_x000d_&lt;Item Type=&quot;Button&quot; IDName=&quot;Heading1&quot; Icon=&quot;3546&quot; Label=&quot;&amp;lt;translate&amp;gt;Style.Heading1&amp;lt;/translate&amp;gt;&quot; Command=&quot;StyleApply&quot; Parameter=&quot;-2&quot;/&gt;_x000d_&lt;Item Type=&quot;Button&quot; IDName=&quot;Heading2&quot; Icon=&quot;3546&quot; Label=&quot;&amp;lt;translate&amp;gt;Style.Heading2&amp;lt;/translate&amp;gt;&quot; Command=&quot;StyleApply&quot; Parameter=&quot;-3&quot;/&gt;_x000d_&lt;Item Type=&quot;Button&quot; IDName=&quot;Heading3&quot; Icon=&quot;3546&quot; Label=&quot;&amp;lt;translate&amp;gt;Style.Heading3&amp;lt;/translate&amp;gt;&quot; Command=&quot;StyleApply&quot; Parameter=&quot;-4&quot;/&gt;_x000d_&lt;Item Type=&quot;Button&quot; IDName=&quot;Heading4&quot; Icon=&quot;3546&quot; Label=&quot;&amp;lt;translate&amp;gt;Style.Heading4&amp;lt;/translate&amp;gt;&quot; Command=&quot;StyleApply&quot; Parameter=&quot;-5&quot;/&gt;_x000d_&lt;Item Type=&quot;Separator&quot;/&gt;_x000d_&lt;Item Type=&quot;Button&quot; IDName=&quot;Separator&quot; Icon=&quot;3546&quot; Label=&quot;&amp;lt;translate&amp;gt;Style.Separator&amp;lt;/translate&amp;gt;&quot; Command=&quot;StyleApply&quot; Parameter=&quot;Separator&quot;/&gt;_x000d_&lt;/Item&gt;_x000d_&lt;Item Type=&quot;SubMenu&quot; IDName=&quot;TopicStyles&quot;&gt;_x000d_&lt;Item Type=&quot;Button&quot; IDName=&quot;Topic075&quot; Icon=&quot;3546&quot; Label=&quot;&amp;lt;translate&amp;gt;Style.Topic075&amp;lt;/translate&amp;gt;&quot; Command=&quot;StyleApply&quot; Parameter=&quot;Themenblock 0.75&quot;/&gt;_x000d_&lt;Item Type=&quot;Button&quot; IDName=&quot;Topic300&quot; Icon=&quot;3546&quot; Label=&quot;&amp;lt;translate&amp;gt;Style.Topic300&amp;lt;/translate&amp;gt;&quot; Command=&quot;StyleApply&quot; Parameter=&quot;Themenblock 3.0&quot;/&gt;_x000d_&lt;Item Type=&quot;Button&quot; IDName=&quot;Topic600&quot; Icon=&quot;3546&quot; Label=&quot;&amp;lt;translate&amp;gt;Style.Topic600&amp;lt;/translate&amp;gt;&quot; Command=&quot;StyleApply&quot; Parameter=&quot;Themenblock 6.0&quot;/&gt;_x000d_&lt;Item Type=&quot;Button&quot; IDName=&quot;Topic900&quot; Icon=&quot;3546&quot; Label=&quot;&amp;lt;translate&amp;gt;Style.Topic900&amp;lt;/translate&amp;gt;&quot; Command=&quot;StyleApply&quot; Parameter=&quot;Themenblock 9.0&quot;/&gt;_x000d_&lt;/Item&gt;_x000d_&lt;Item Type=&quot;SubMenu&quot; IDName=&quot;ListStyles&quot;&gt;_x000d_&lt;Item Type=&quot;Button&quot; IDName=&quot;ListWithSymbols&quot; Icon=&quot;3546&quot; Label=&quot;&amp;lt;translate&amp;gt;Style.ListWithSymbols&amp;lt;/translate&amp;gt;&quot; Command=&quot;StyleApply&quot; Parameter=&quot;Auflistung mit Symbolen&quot;/&gt;_x000d_&lt;Item Type=&quot;Button&quot; IDName=&quot;ListWithSymbolsWithDistance&quot; Icon=&quot;3546&quot; Label=&quot;&amp;lt;translate&amp;gt;Style.ListWithSymbolsWithDistance&amp;lt;/translate&amp;gt;&quot; Command=&quot;StyleApply&quot; Parameter=&quot;Auflistung mit Symbolen mit Abstand&quot;/&gt;_x000d_&lt;Item Type=&quot;Button&quot; IDName=&quot;ListWithLetters&quot; Icon=&quot;3546&quot; Label=&quot;&amp;lt;translate&amp;gt;Style.ListWithLetters&amp;lt;/translate&amp;gt;&quot; Command=&quot;StyleApply&quot; Parameter=&quot;Auflistung mit Buchstaben&quot;/&gt;_x000d_&lt;Item Type=&quot;Button&quot; IDName=&quot;ListWithSmallLetters&quot; Icon=&quot;3546&quot; Label=&quot;&amp;lt;translate&amp;gt;Style.ListWithSmallLetters&amp;lt;/translate&amp;gt;&quot; Command=&quot;StyleApply&quot; Parameter=&quot;Auflistung mit Kleinbuchstaben&quot;/&gt;_x000d_&lt;Item Type=&quot;Button&quot; IDName=&quot;ListWithSmallLettersLaw&quot; Icon=&quot;3546&quot; Label=&quot;&amp;lt;translate&amp;gt;Style.ListWithSmallLettersLaw&amp;lt;/translate&amp;gt;&quot; Command=&quot;StyleApply&quot; Parameter=&quot;Auflistung mit Kleinbuchstaben Gesetze&quot;/&gt;_x000d_&lt;Item Type=&quot;Button&quot; IDName=&quot;ListWithNumbers&quot; Icon=&quot;3546&quot; Label=&quot;&amp;lt;translate&amp;gt;Style.ListWithNumbers&amp;lt;/translate&amp;gt;&quot; Command=&quot;StyleApply&quot; Parameter=&quot;Auflistung mit Nummern&quot;/&gt;_x000d_&lt;Item Type=&quot;Button&quot; IDName=&quot;ListWithNumbersWithDistance&quot; Icon=&quot;3546&quot; Label=&quot;&amp;lt;translate&amp;gt;Style.ListWithNumbersWithDistance&amp;lt;/translate&amp;gt;&quot; Command=&quot;StyleApply&quot; Parameter=&quot;Auflistung mit Nummern mit Abstand&quot;/&gt;_x000d_&lt;Item Type=&quot;Button&quot; IDName=&quot;ListWithRomanNumbers&quot; Icon=&quot;3546&quot; Label=&quot;&amp;lt;translate&amp;gt;Style.ListWithRomanNumbers&amp;lt;/translate&amp;gt;&quot; Command=&quot;StyleApply&quot; Parameter=&quot;Auflistung mit römischen Nummern&quot;/&gt;_x000d_&lt;Item Type=&quot;Button&quot; IDName=&quot;ListNotice&quot; Icon=&quot;3546&quot; Label=&quot;&amp;lt;translate&amp;gt;Style.ListNotice&amp;lt;/translate&amp;gt;&quot; Command=&quot;StyleApply&quot; Parameter=&quot;Auflistung Hinweis&quot;/&gt;_x000d_&lt;Item Type=&quot;Button&quot; IDName=&quot;ListWithCheckBoxes&quot; Icon=&quot;3546&quot; Label=&quot;&amp;lt;translate&amp;gt;Style.ListWithCheckBoxes&amp;lt;/translate&amp;gt;&quot; Command=&quot;StyleApply&quot; Parameter=&quot;Auflistung mit Checkboxen&quot;/&gt;_x000d_&lt;/Item&gt;_x000d_&lt;Item Type=&quot;SubMenu&quot; IDName=&quot;Tables&quot;&gt;_x000d_&lt;Item Type=&quot;Button&quot; IDName=&quot;TableNormal&quot; Icon=&quot;3546&quot; Label=&quot;&amp;lt;translate&amp;gt;Style.TableNormal&amp;lt;/translate&amp;gt;&quot; Command=&quot;StyleApply&quot; Parameter=&quot;Tabellenraster&quot;/&gt;_x000d_&lt;Item Type=&quot;Button&quot; IDName=&quot;TableHeader&quot; Icon=&quot;3546&quot; Label=&quot;&amp;lt;translate&amp;gt;Style.TableHeader&amp;lt;/translate&amp;gt;&quot; Command=&quot;StyleApply&quot; Parameter=&quot;Tabelle Kopfzeile&quot;/&gt;_x000d_&lt;Item Type=&quot;Button&quot; IDName=&quot;TableGrayStriped&quot; Icon=&quot;3546&quot; Label=&quot;&amp;lt;translate&amp;gt;Style.TableGrayStriped&amp;lt;/translate&amp;gt;&quot; Command=&quot;StyleApply&quot; Parameter=&quot;Tabelle grau liniert&quot;/&gt;_x000d_&lt;Item Type=&quot;Button&quot; IDName=&quot;TableStructure&quot; Icon=&quot;3546&quot; Label=&quot;&amp;lt;translate&amp;gt;Style.TableStructure&amp;lt;/translate&amp;gt;&quot; Command=&quot;StyleApply&quot; Parameter=&quot;Tabelle Struktur&quot;/&gt;_x000d_&lt;/Item&gt;_x000d_&lt;/MenusDef&gt;"/>
    <w:docVar w:name="OawOMS" w:val="&lt;OawOMS&gt;&lt;send profileUID=&quot;2003010711200895123470110&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0514241910601803&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0514175878093883&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1210395821292110&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ave profileUID=&quot;2006121210441235887611&quot;&gt;&lt;word&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word&gt;&lt;PDF&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PDF&gt;&lt;/save&gt;&lt;save profileUID=&quot;2006120514401556040061&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save profileUID=&quot;2004062216425255253277&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OawOMS&gt;_x000d_"/>
    <w:docVar w:name="oawPaperSize" w:val="7"/>
    <w:docVar w:name="OawPrint.201206041612303821989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PrinterTray.2012060416123038219890" w:val="document.firstpage:=2003061718080779000241;document.otherpages:=2003061718080779000241;"/>
    <w:docVar w:name="OawPrinterTray.2012060416125686737560" w:val="document.firstpage:=2003061718080779000241;document.otherpages:=2003061718080779000241;"/>
    <w:docVar w:name="OawPrinterTray.2012113014171263133266" w:val="document.firstpage:=2012113014154048661266;document.otherpages:=2012113014154048661266;"/>
    <w:docVar w:name="OawPrintRestore.201206041612303821989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ProjectID" w:val="agch"/>
    <w:docVar w:name="OawRecipients" w:val="&lt;Recipients&gt;&lt;Recipient&gt;&lt;UID&gt;2023021016290903129569&lt;/UID&gt;&lt;IDName&gt;Empfänger&lt;/IDName&gt;&lt;RecipientPlainUnchanged&gt;-1&lt;/RecipientPlainUnchanged&gt;&lt;RecipientActive&gt;-1&lt;/RecipientActive&gt;&lt;RecipientIcon&gt;Contact&lt;/RecipientIcon&gt;&lt;MappingTableLabel&gt;&lt;/MappingTableLabel&gt;&lt;MappingTableActive&gt;&lt;/MappingTableActive&gt;&lt;DeliveryOption&gt;&lt;/DeliveryOption&gt;&lt;DeliveryOption2&gt;&lt;/DeliveryOption2&gt;&lt;Company&gt;&lt;/Company&gt;&lt;Department&gt;&lt;/Department&gt;&lt;Title&gt;&lt;/Title&gt;&lt;FirstName&gt;&lt;/FirstName&gt;&lt;MiddleName&gt;&lt;/MiddleName&gt;&lt;LastName&gt;&lt;/LastName&gt;&lt;Suffix&gt;&lt;/Suffix&gt;&lt;FullName&gt;&lt;/FullName&gt;&lt;JobTitle&gt;&lt;/JobTitle&gt;&lt;AddressStreet&gt;&lt;/AddressStreet&gt;&lt;AddressZIP&gt;&lt;/AddressZIP&gt;&lt;AddressCity&gt;&lt;/AddressCity&gt;&lt;Address&gt;&lt;/Address&gt;&lt;CompleteAddress&gt;&lt;/CompleteAddress&gt;&lt;AddressSingleLine&gt;&lt;/AddressSingleLine&gt;&lt;Telephone&gt;&lt;/Telephone&gt;&lt;Fax&gt;&lt;/Fax&gt;&lt;EMail&gt;&lt;/EMail&gt;&lt;CopyTo&gt;&lt;/CopyTo&gt;&lt;Introduction&gt;&lt;/Introduction&gt;&lt;Closing&gt;&lt;/Closing&gt;&lt;FormattedFullAddress&gt;&lt;/FormattedFullAddress&gt;&lt;CompleteAddressImported&gt;&lt;/CompleteAddressImported&gt;&lt;/Recipient&gt;&lt;/Recipients&gt;_x000d_"/>
    <w:docVar w:name="OawSave.2004062216425255253277"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aveRestore.2004062216425255253277"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SelectedSource.2003061115381095709037" w:val="&lt;empty/&gt;"/>
    <w:docVar w:name="OawSelectedSource.2003080714212273705547" w:val="0"/>
    <w:docVar w:name="OawSelectedSource.2004112217290390304928" w:val="&lt;empty/&gt;"/>
    <w:docVar w:name="OawSelectedSource.2004112217333376588294" w:val="&lt;empty/&gt;"/>
    <w:docVar w:name="OawSelectedSource.2006040509495284662868" w:val="&lt;empty/&gt;"/>
    <w:docVar w:name="OawSelectedSource.2009082513331568340343" w:val="&lt;empty/&gt;"/>
    <w:docVar w:name="OawSelectedSource.2012060416083656157146" w:val="&lt;empty/&gt;"/>
    <w:docVar w:name="OawSelectedSource.2012060416091233306102" w:val="&lt;empty/&gt;"/>
    <w:docVar w:name="OawSelectedSource.2012060416093667830578" w:val="&lt;empty/&gt;"/>
    <w:docVar w:name="OawSelectedSource.2013021809120389038204" w:val="&lt;empty/&gt;"/>
    <w:docVar w:name="OawSelectedSource.2013021809133888573589" w:val="&lt;empty/&gt;"/>
    <w:docVar w:name="OawSend.200301071120089512347011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endRestore.200301071120089512347011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TemplateProperties" w:val="password:=&lt;Semicolon/&gt;MnO`rrvnqc.=;jumpToFirstField:=1;dotReverenceRemove:=1;resizeA4Letter:=0;unpdateDocPropsOnNewOnly:=0;showAllNoteItems:=0;CharCodeChecked:=;CharCodeUnchecked:=;WizardSteps:=0|1|4;DocumentTitle:=;DisplayName:=&lt;translate&gt;Template.Report&lt;/translate&gt;;ID:=;protectionType:=-1;"/>
    <w:docVar w:name="OawTemplatePropertiesXML" w:val="&lt;?xml version=&quot;1.0&quot;?&gt;_x000d_&lt;TemplateProperties&gt;&lt;RecipientFields&gt;&lt;Field UID=&quot;2008091113140639498668&quot; Label=&quot;&quot;/&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ProtectionType&gt;-1&lt;/ProtectionType&gt;&lt;Password&gt;&lt;/Password&gt;&lt;Validation&gt;&lt;/Validation&gt;&lt;/TemplateProperties&gt;_x000d_"/>
    <w:docVar w:name="OawTemplateVersion" w:val="12"/>
    <w:docVar w:name="OawTemplPropsCm" w:val="&lt;TemplPropsCm xmlns:xsi=&quot;http://www.w3.org/2001/XMLSchema-instance&quot; xsi:noNamespaceSchemaLocation=&quot;TemplPropsCm_1.xsd&quot; SchemaVersion=&quot;1&quot; TemplateID=&quot;&quot; TemplateVersion=&quot;&quot;&gt;_x000d_&lt;Bookmark Name=&quot;InformationsfeldBriefkopf&quot; Label=&quot;&amp;lt;translate&amp;gt;SmartContent.InformationsfeldBriefkopf&amp;lt;/translate&amp;gt;&quot;/&gt;_x000d_&lt;Bookmark Name=&quot;DatumZusatz&quot; Label=&quot;&amp;lt;translate&amp;gt;SmartContent.DatumZusatz&amp;lt;/translate&amp;gt;&quot; Style=&quot;Datum&quot;/&gt;_x000d_&lt;Bookmark Name=&quot;DocumentType&quot; Label=&quot;&amp;lt;translate&amp;gt;SmartContent.DocumentType&amp;lt;/translate&amp;gt;&quot; Style=&quot;Dokument Typ&quot;/&gt;_x000d_&lt;Bookmark Name=&quot;Subject&quot; Label=&quot;&amp;lt;translate&amp;gt;SmartContent.Subject&amp;lt;/translate&amp;gt;&quot; Style=&quot;Betreff&quot;/&gt;_x000d_&lt;Bookmark Name=&quot;Text&quot; Label=&quot;&amp;lt;translate&amp;gt;SmartContent.Text&amp;lt;/translate&amp;gt;&quot; Style=&quot;-2&quot;/&gt;_x000d_&lt;Bookmark Name=&quot;Enclosures&quot; Label=&quot;&amp;lt;translate&amp;gt;SmartContent.Enclosures&amp;lt;/translate&amp;gt;&quot; Style=&quot;Beilagen&quot;/&gt;_x000d_&lt;Bookmark Name=&quot;Distribution&quot; Label=&quot;&amp;lt;translate&amp;gt;SmartContent.Distribution&amp;lt;/translate&amp;gt;&quot; Style=&quot;Verteiler&quot;/&gt;_x000d_&lt;Bookmark Name=&quot;Copy&quot; Label=&quot;&amp;lt;translate&amp;gt;SmartTemplate.Copy&amp;lt;/translate&amp;gt;&quot; Style=&quot;KopieAn&quot;/&gt;_x000d_&lt;Bookmark Name=&quot;DirectFooter&quot; Label=&quot;&amp;lt;translate&amp;gt;SmartContent.DirectFooter&amp;lt;/translate&amp;gt;&quot; Style=&quot;-33&quot;/&gt;_x000d_&lt;Bookmark Name=&quot;LogoZusatz&quot; Label=&quot;&amp;lt;translate&amp;gt;SmartTemplate.LogoZusatz&amp;lt;/translate&amp;gt;&quot; Style=&quot;-33&quot;/&gt;_x000d_&lt;Bookmark Name=&quot;Attachement&quot; Label=&quot;&amp;lt;translate&amp;gt;SmartConent.Attachement&amp;lt;/translate&amp;gt;&quot; Style=&quot;-85&quot;/&gt;_x000d_&lt;/TemplPropsCm&gt;"/>
    <w:docVar w:name="OawTemplPropsStm" w:val="&lt;TemplPropsStm xmlns:xsi=&quot;http://www.w3.org/2001/XMLSchema-instance&quot; xsi:noNamespaceSchemaLocation=&quot;TemplPropsStm_1.xsd&quot; SchemaVersion=&quot;1&quot; TemplateID=&quot;&quot; TemplateVersion=&quot;&quot;&gt;_x000d_&lt;Bookmark Name=&quot;InformationsfeldBriefkopf&quot; Label=&quot;&amp;lt;translate&amp;gt;SmartTemplate.InformationsfeldBriefkopf&amp;lt;/translate&amp;gt;&quot;/&gt;_x000d_&lt;Bookmark Name=&quot;DatumZusatz&quot; Label=&quot;&amp;lt;translate&amp;gt;SmartTemplate.DatumZusatz&amp;lt;/translate&amp;gt;&quot; Style=&quot;Datum&quot;/&gt;_x000d_&lt;Bookmark Name=&quot;DocumentType&quot; Label=&quot;&amp;lt;translate&amp;gt;SmartTemplate.DocumentType&amp;lt;/translate&amp;gt;&quot; Style=&quot;Dokument Typ&quot;/&gt;_x000d_&lt;Bookmark Name=&quot;Subject&quot; Label=&quot;&amp;lt;translate&amp;gt;SmartTemplate.Subject&amp;lt;/translate&amp;gt;&quot; Style=&quot;Betreff&quot;/&gt;_x000d_&lt;Bookmark Name=&quot;Text&quot; Label=&quot;&amp;lt;translate&amp;gt;SmartTemplate.Text&amp;lt;/translate&amp;gt;&quot; Style=&quot;-2&quot;/&gt;_x000d_&lt;Bookmark Name=&quot;Enclosures&quot; Label=&quot;&amp;lt;translate&amp;gt;SmartTemplate.Enclosures&amp;lt;/translate&amp;gt;&quot; Style=&quot;Beilagen&quot;/&gt;_x000d_&lt;Bookmark Name=&quot;Distribution&quot; Label=&quot;&amp;lt;translate&amp;gt;SmartTemplate.Distribution&amp;lt;/translate&amp;gt;&quot; Style=&quot;Verteiler&quot;/&gt;_x000d_&lt;Bookmark Name=&quot;Copy&quot; Label=&quot;&amp;lt;translate&amp;gt;SmartTemplate.Copy&amp;lt;/translate&amp;gt;&quot; Style=&quot;KopieAn&quot;/&gt;_x000d_&lt;Bookmark Name=&quot;DirectFooter&quot; Label=&quot;&amp;lt;translate&amp;gt;SmartTemplate.DirectFooter&amp;lt;/translate&amp;gt;&quot; Style=&quot;-33&quot;/&gt;_x000d_&lt;Bookmark Name=&quot;LogoZusatz&quot; Label=&quot;&amp;lt;translate&amp;gt;SmartTemplate.LogoZusatz&amp;lt;/translate&amp;gt;&quot; Style=&quot;-33&quot;/&gt;_x000d_&lt;Bookmark Name=&quot;Attachement&quot; Label=&quot;&amp;lt;translate&amp;gt;SmartTemplate.Attachement&amp;lt;/translate&amp;gt;&quot; Style=&quot;-85&quot;/&gt;_x000d_&lt;/TemplPropsStm&gt;"/>
    <w:docVar w:name="officeatworkWordMasterTemplateConfiguration" w:val="&lt;!--Created with officeatwork--&gt;_x000d__x000a_&lt;WordMasterTemplateConfiguration&gt;_x000d__x000a_  &lt;LayoutSets /&gt;_x000d__x000a_  &lt;Pictures&gt;_x000d__x000a_    &lt;Picture Id=&quot;bab8a75a-fd98-43de-aec5-f566&quot; IdName=&quot;Logo&quot; IsSelected=&quot;False&quot; IsExpanded=&quot;True&quot;&gt;_x000d__x000a_      &lt;PageSetupSpecifics&gt;_x000d__x000a_        &lt;PageSetupSpecific IdName=&quot;A4Portrait&quot; PaperSize=&quot;A4&quot; Orientation=&quot;Portrait&quot; IsSelected=&quot;true&quot;&gt;_x000d__x000a_          &lt;Source Value=&quot;[[GetMasterPropertyValue(&amp;quot;Organisation&amp;quot;, &amp;quot;WdA4LogoColorPortrait&amp;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12060416123038219890&quot;&gt;_x000d__x000a_              &lt;Source Value=&quot;[[GetMasterPropertyValue(&amp;quot;Organisation&amp;quot;, &amp;quot;WdA4LogoBlackWhitePortrait&amp;quot;)]]&quot; /&gt;_x000d__x000a_            &lt;/OutputProfileSpecific&gt;_x000d__x000a_            &lt;OutputProfileSpecific Type=&quot;Print&quot; Id=&quot;2012060416125686737560&quot; /&gt;_x000d__x000a_            &lt;OutputProfileSpecific Type=&quot;Print&quot; Id=&quot;2012113014171263133266&quot; /&gt;_x000d__x000a_            &lt;OutputProfileSpecific Type=&quot;Save&quot; Id=&quot;2004062216425255253277&quot;&gt;_x000d__x000a_              &lt;Source Value=&quot;[[GetMasterPropertyValue(&amp;quot;Organisation&amp;quot;, &amp;quot;WdA4LogoBlackWhitePortrait&amp;quot;)]]&quot; /&gt;_x000d__x000a_            &lt;/OutputProfileSpecific&gt;_x000d__x000a_            &lt;OutputProfileSpecific Type=&quot;Save&quot; Id=&quot;2006120514401556040061&quot; /&gt;_x000d__x000a_            &lt;OutputProfileSpecific Type=&quot;Send&quot; Id=&quot;2003010711200895123470110&quot;&gt;_x000d__x000a_              &lt;Source Value=&quot;[[GetMasterPropertyValue(&amp;quot;Organisation&amp;quot;, &amp;quot;WdA4LogoBlackWhitePortrait&amp;quot;)]]&quot; /&gt;_x000d__x000a_            &lt;/OutputProfileSpecific&gt;_x000d__x000a_            &lt;OutputProfileSpecific Type=&quot;Send&quot; Id=&quot;2006120514175878093883&quot; /&gt;_x000d__x000a_          &lt;/OutputProfileSpecifics&gt;_x000d__x000a_        &lt;/PageSetupSpecific&gt;_x000d__x000a_      &lt;/PageSetupSpecifics&gt;_x000d__x000a_    &lt;/Picture&gt;_x000d__x000a_    &lt;Picture Id=&quot;b4716e6d-7c69-4f42-a84e-c101&quot; IdName=&quot;Signature1&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1&amp;quot;, &amp;quot;Leer&amp;quot;)]]&quot; /&gt;_x000d__x000a_          &lt;HorizontalPosition Relative=&quot;Character&quot; Alignment=&quot;Left&quot; Unit=&quot;cm&quot;&gt;-1&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 Id=&quot;5734517d-0962-4c86-92fe-d68c&quot; IdName=&quot;Signature2&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2&amp;quot;, &amp;quot;Leer&amp;quot;)]]&quot; /&gt;_x000d__x000a_          &lt;HorizontalPosition Relative=&quot;Character&quot; Alignment=&quot;Left&quot; Unit=&quot;cm&quot;&gt;7&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s&gt;_x000d__x000a_  &lt;PaperSettings /&gt;_x000d__x000a_&lt;/WordMasterTemplateConfiguration&gt;"/>
  </w:docVars>
  <w:rsids>
    <w:rsidRoot w:val="00F64A6E"/>
    <w:rsid w:val="00001428"/>
    <w:rsid w:val="0000145D"/>
    <w:rsid w:val="00004723"/>
    <w:rsid w:val="00006FF1"/>
    <w:rsid w:val="0001052F"/>
    <w:rsid w:val="000106F7"/>
    <w:rsid w:val="0001646D"/>
    <w:rsid w:val="00022691"/>
    <w:rsid w:val="00024412"/>
    <w:rsid w:val="000260A8"/>
    <w:rsid w:val="000270FB"/>
    <w:rsid w:val="00027520"/>
    <w:rsid w:val="00031F54"/>
    <w:rsid w:val="00032FFA"/>
    <w:rsid w:val="00036C0F"/>
    <w:rsid w:val="00036C69"/>
    <w:rsid w:val="000373D6"/>
    <w:rsid w:val="00040FD6"/>
    <w:rsid w:val="000412BC"/>
    <w:rsid w:val="00041FC3"/>
    <w:rsid w:val="00045ED0"/>
    <w:rsid w:val="00045F25"/>
    <w:rsid w:val="0005055C"/>
    <w:rsid w:val="00051798"/>
    <w:rsid w:val="000528AB"/>
    <w:rsid w:val="00055F92"/>
    <w:rsid w:val="00055FA5"/>
    <w:rsid w:val="0005778C"/>
    <w:rsid w:val="00060233"/>
    <w:rsid w:val="000604AE"/>
    <w:rsid w:val="00062C3F"/>
    <w:rsid w:val="0006359E"/>
    <w:rsid w:val="0006570C"/>
    <w:rsid w:val="00066025"/>
    <w:rsid w:val="000665C3"/>
    <w:rsid w:val="00067FFA"/>
    <w:rsid w:val="00077872"/>
    <w:rsid w:val="000778C4"/>
    <w:rsid w:val="00077992"/>
    <w:rsid w:val="00081D38"/>
    <w:rsid w:val="00082CA5"/>
    <w:rsid w:val="00084307"/>
    <w:rsid w:val="000849D5"/>
    <w:rsid w:val="0008516A"/>
    <w:rsid w:val="00085D5A"/>
    <w:rsid w:val="0009297A"/>
    <w:rsid w:val="00092D96"/>
    <w:rsid w:val="00093145"/>
    <w:rsid w:val="000962A6"/>
    <w:rsid w:val="000964AB"/>
    <w:rsid w:val="000965AE"/>
    <w:rsid w:val="000A1BDC"/>
    <w:rsid w:val="000A576D"/>
    <w:rsid w:val="000A5C3D"/>
    <w:rsid w:val="000A67FE"/>
    <w:rsid w:val="000A78CB"/>
    <w:rsid w:val="000A7A32"/>
    <w:rsid w:val="000A7BE1"/>
    <w:rsid w:val="000A7F34"/>
    <w:rsid w:val="000B1D25"/>
    <w:rsid w:val="000B249F"/>
    <w:rsid w:val="000B3B9B"/>
    <w:rsid w:val="000B3F93"/>
    <w:rsid w:val="000B46C9"/>
    <w:rsid w:val="000B6495"/>
    <w:rsid w:val="000B6D30"/>
    <w:rsid w:val="000B744D"/>
    <w:rsid w:val="000C125E"/>
    <w:rsid w:val="000C1B4B"/>
    <w:rsid w:val="000C4186"/>
    <w:rsid w:val="000C4AD4"/>
    <w:rsid w:val="000C5A6D"/>
    <w:rsid w:val="000D1591"/>
    <w:rsid w:val="000D25DF"/>
    <w:rsid w:val="000D3D89"/>
    <w:rsid w:val="000D4B48"/>
    <w:rsid w:val="000E109D"/>
    <w:rsid w:val="000E1491"/>
    <w:rsid w:val="000E3474"/>
    <w:rsid w:val="000E4314"/>
    <w:rsid w:val="000E4DF7"/>
    <w:rsid w:val="000E50D7"/>
    <w:rsid w:val="000E590A"/>
    <w:rsid w:val="000E6C03"/>
    <w:rsid w:val="000E7E28"/>
    <w:rsid w:val="000F23DA"/>
    <w:rsid w:val="000F3118"/>
    <w:rsid w:val="000F4431"/>
    <w:rsid w:val="000F444E"/>
    <w:rsid w:val="000F544B"/>
    <w:rsid w:val="000F5FAC"/>
    <w:rsid w:val="000F680C"/>
    <w:rsid w:val="000F79CA"/>
    <w:rsid w:val="000F7DFD"/>
    <w:rsid w:val="000F7EFC"/>
    <w:rsid w:val="001003B8"/>
    <w:rsid w:val="00100419"/>
    <w:rsid w:val="001004D7"/>
    <w:rsid w:val="0010130A"/>
    <w:rsid w:val="0010203D"/>
    <w:rsid w:val="00105406"/>
    <w:rsid w:val="001070F9"/>
    <w:rsid w:val="00107E5A"/>
    <w:rsid w:val="00110019"/>
    <w:rsid w:val="0011117B"/>
    <w:rsid w:val="0011312B"/>
    <w:rsid w:val="00114AFA"/>
    <w:rsid w:val="00116F35"/>
    <w:rsid w:val="00117972"/>
    <w:rsid w:val="001208D6"/>
    <w:rsid w:val="00120A37"/>
    <w:rsid w:val="00120C1C"/>
    <w:rsid w:val="00121BB9"/>
    <w:rsid w:val="001222BB"/>
    <w:rsid w:val="0012431A"/>
    <w:rsid w:val="00127944"/>
    <w:rsid w:val="001330C1"/>
    <w:rsid w:val="0013351C"/>
    <w:rsid w:val="001349C9"/>
    <w:rsid w:val="00136B6F"/>
    <w:rsid w:val="00137978"/>
    <w:rsid w:val="001379E8"/>
    <w:rsid w:val="00137A8B"/>
    <w:rsid w:val="00141644"/>
    <w:rsid w:val="001425CD"/>
    <w:rsid w:val="00144328"/>
    <w:rsid w:val="001452C3"/>
    <w:rsid w:val="00150882"/>
    <w:rsid w:val="001509AA"/>
    <w:rsid w:val="00151368"/>
    <w:rsid w:val="001543B5"/>
    <w:rsid w:val="00155A50"/>
    <w:rsid w:val="00155CAF"/>
    <w:rsid w:val="00156E15"/>
    <w:rsid w:val="00157D62"/>
    <w:rsid w:val="00161B5E"/>
    <w:rsid w:val="00161EDD"/>
    <w:rsid w:val="00166622"/>
    <w:rsid w:val="00171A38"/>
    <w:rsid w:val="00173F4C"/>
    <w:rsid w:val="001769A8"/>
    <w:rsid w:val="00177951"/>
    <w:rsid w:val="00177DD0"/>
    <w:rsid w:val="00180114"/>
    <w:rsid w:val="0018168A"/>
    <w:rsid w:val="0018196A"/>
    <w:rsid w:val="001839D1"/>
    <w:rsid w:val="00183CF9"/>
    <w:rsid w:val="00183E66"/>
    <w:rsid w:val="00185DE3"/>
    <w:rsid w:val="00186D97"/>
    <w:rsid w:val="001872C8"/>
    <w:rsid w:val="00187F04"/>
    <w:rsid w:val="00191431"/>
    <w:rsid w:val="00192FF0"/>
    <w:rsid w:val="00193F5F"/>
    <w:rsid w:val="001A0D83"/>
    <w:rsid w:val="001A57E6"/>
    <w:rsid w:val="001B07F5"/>
    <w:rsid w:val="001B082B"/>
    <w:rsid w:val="001B0910"/>
    <w:rsid w:val="001B189F"/>
    <w:rsid w:val="001C0C5A"/>
    <w:rsid w:val="001C35E8"/>
    <w:rsid w:val="001C3A43"/>
    <w:rsid w:val="001C3B15"/>
    <w:rsid w:val="001C5263"/>
    <w:rsid w:val="001C6A37"/>
    <w:rsid w:val="001C6FD0"/>
    <w:rsid w:val="001C7F9A"/>
    <w:rsid w:val="001D0F3D"/>
    <w:rsid w:val="001D16BF"/>
    <w:rsid w:val="001D1BA7"/>
    <w:rsid w:val="001D2026"/>
    <w:rsid w:val="001D2BBA"/>
    <w:rsid w:val="001D3643"/>
    <w:rsid w:val="001D6D0F"/>
    <w:rsid w:val="001D6F17"/>
    <w:rsid w:val="001E011F"/>
    <w:rsid w:val="001E09B7"/>
    <w:rsid w:val="001E141D"/>
    <w:rsid w:val="001E2092"/>
    <w:rsid w:val="001E2A70"/>
    <w:rsid w:val="001E2DB0"/>
    <w:rsid w:val="001F1F98"/>
    <w:rsid w:val="001F28A1"/>
    <w:rsid w:val="001F5040"/>
    <w:rsid w:val="001F6035"/>
    <w:rsid w:val="001F6578"/>
    <w:rsid w:val="00200EB4"/>
    <w:rsid w:val="00205478"/>
    <w:rsid w:val="0020577C"/>
    <w:rsid w:val="00205A23"/>
    <w:rsid w:val="00205B5F"/>
    <w:rsid w:val="00206983"/>
    <w:rsid w:val="0021062D"/>
    <w:rsid w:val="0021117A"/>
    <w:rsid w:val="0021180F"/>
    <w:rsid w:val="00211CE4"/>
    <w:rsid w:val="0021299F"/>
    <w:rsid w:val="00213A4B"/>
    <w:rsid w:val="00213C86"/>
    <w:rsid w:val="0022237F"/>
    <w:rsid w:val="0022436B"/>
    <w:rsid w:val="002262B1"/>
    <w:rsid w:val="002269BD"/>
    <w:rsid w:val="002275F4"/>
    <w:rsid w:val="002278BA"/>
    <w:rsid w:val="00227A2D"/>
    <w:rsid w:val="00230DA9"/>
    <w:rsid w:val="002315B5"/>
    <w:rsid w:val="00233D1E"/>
    <w:rsid w:val="0023797D"/>
    <w:rsid w:val="00237BFF"/>
    <w:rsid w:val="0024017B"/>
    <w:rsid w:val="00240B6B"/>
    <w:rsid w:val="00242871"/>
    <w:rsid w:val="00243FAF"/>
    <w:rsid w:val="00244575"/>
    <w:rsid w:val="00244A10"/>
    <w:rsid w:val="0024562C"/>
    <w:rsid w:val="00246754"/>
    <w:rsid w:val="00247706"/>
    <w:rsid w:val="00247DB9"/>
    <w:rsid w:val="00247EF0"/>
    <w:rsid w:val="00250A03"/>
    <w:rsid w:val="00251773"/>
    <w:rsid w:val="00252310"/>
    <w:rsid w:val="00252D06"/>
    <w:rsid w:val="00253748"/>
    <w:rsid w:val="00254822"/>
    <w:rsid w:val="002557AC"/>
    <w:rsid w:val="0025580E"/>
    <w:rsid w:val="0025606C"/>
    <w:rsid w:val="0025670D"/>
    <w:rsid w:val="00256B78"/>
    <w:rsid w:val="002571B1"/>
    <w:rsid w:val="00260118"/>
    <w:rsid w:val="0026022D"/>
    <w:rsid w:val="00262507"/>
    <w:rsid w:val="0026322D"/>
    <w:rsid w:val="00263E67"/>
    <w:rsid w:val="002645DC"/>
    <w:rsid w:val="00270712"/>
    <w:rsid w:val="00270B4C"/>
    <w:rsid w:val="00271915"/>
    <w:rsid w:val="00272CE6"/>
    <w:rsid w:val="00275414"/>
    <w:rsid w:val="00276705"/>
    <w:rsid w:val="002768D8"/>
    <w:rsid w:val="0027759A"/>
    <w:rsid w:val="00281EA9"/>
    <w:rsid w:val="00282B32"/>
    <w:rsid w:val="00282BBE"/>
    <w:rsid w:val="002833F9"/>
    <w:rsid w:val="00285CDC"/>
    <w:rsid w:val="00285D3C"/>
    <w:rsid w:val="002914D8"/>
    <w:rsid w:val="002942D3"/>
    <w:rsid w:val="00296CD3"/>
    <w:rsid w:val="00297CDB"/>
    <w:rsid w:val="002A0EBA"/>
    <w:rsid w:val="002A2452"/>
    <w:rsid w:val="002A4BDA"/>
    <w:rsid w:val="002A53C0"/>
    <w:rsid w:val="002A5CD8"/>
    <w:rsid w:val="002A688E"/>
    <w:rsid w:val="002A68CB"/>
    <w:rsid w:val="002A6E20"/>
    <w:rsid w:val="002B0238"/>
    <w:rsid w:val="002B04C3"/>
    <w:rsid w:val="002B1531"/>
    <w:rsid w:val="002B18F1"/>
    <w:rsid w:val="002B249E"/>
    <w:rsid w:val="002B3964"/>
    <w:rsid w:val="002B3BFA"/>
    <w:rsid w:val="002B67E5"/>
    <w:rsid w:val="002C0234"/>
    <w:rsid w:val="002C0F6A"/>
    <w:rsid w:val="002C3730"/>
    <w:rsid w:val="002C6357"/>
    <w:rsid w:val="002D0D15"/>
    <w:rsid w:val="002D1CCD"/>
    <w:rsid w:val="002D2929"/>
    <w:rsid w:val="002D711E"/>
    <w:rsid w:val="002D72BD"/>
    <w:rsid w:val="002D749A"/>
    <w:rsid w:val="002E020C"/>
    <w:rsid w:val="002E0B33"/>
    <w:rsid w:val="002E146D"/>
    <w:rsid w:val="002E1DC6"/>
    <w:rsid w:val="002E2117"/>
    <w:rsid w:val="002E2BCA"/>
    <w:rsid w:val="002E31A8"/>
    <w:rsid w:val="002E7EF9"/>
    <w:rsid w:val="002F3AE0"/>
    <w:rsid w:val="002F5DEF"/>
    <w:rsid w:val="002F5F0D"/>
    <w:rsid w:val="00300215"/>
    <w:rsid w:val="00301558"/>
    <w:rsid w:val="00301C76"/>
    <w:rsid w:val="003044C8"/>
    <w:rsid w:val="003060EE"/>
    <w:rsid w:val="003066CB"/>
    <w:rsid w:val="0030683F"/>
    <w:rsid w:val="00310AA9"/>
    <w:rsid w:val="003116DC"/>
    <w:rsid w:val="00311B16"/>
    <w:rsid w:val="00314AF7"/>
    <w:rsid w:val="003152DD"/>
    <w:rsid w:val="00315936"/>
    <w:rsid w:val="0031753A"/>
    <w:rsid w:val="0032055F"/>
    <w:rsid w:val="003221F9"/>
    <w:rsid w:val="00322D36"/>
    <w:rsid w:val="00325F9A"/>
    <w:rsid w:val="0032637F"/>
    <w:rsid w:val="00326987"/>
    <w:rsid w:val="0033001F"/>
    <w:rsid w:val="00330921"/>
    <w:rsid w:val="00330F63"/>
    <w:rsid w:val="0033121A"/>
    <w:rsid w:val="00331BF1"/>
    <w:rsid w:val="003322A4"/>
    <w:rsid w:val="00333D15"/>
    <w:rsid w:val="00335B07"/>
    <w:rsid w:val="00336B49"/>
    <w:rsid w:val="00337298"/>
    <w:rsid w:val="00342700"/>
    <w:rsid w:val="00342F8D"/>
    <w:rsid w:val="00345C9B"/>
    <w:rsid w:val="00345EF6"/>
    <w:rsid w:val="00346740"/>
    <w:rsid w:val="00346832"/>
    <w:rsid w:val="00346AC7"/>
    <w:rsid w:val="00347CD3"/>
    <w:rsid w:val="00351579"/>
    <w:rsid w:val="00352E7C"/>
    <w:rsid w:val="0035424A"/>
    <w:rsid w:val="00355022"/>
    <w:rsid w:val="00355E25"/>
    <w:rsid w:val="00357336"/>
    <w:rsid w:val="00357B7E"/>
    <w:rsid w:val="0036033C"/>
    <w:rsid w:val="0036103B"/>
    <w:rsid w:val="00361FF7"/>
    <w:rsid w:val="003622A8"/>
    <w:rsid w:val="003623F2"/>
    <w:rsid w:val="00364FC5"/>
    <w:rsid w:val="0036610A"/>
    <w:rsid w:val="003667CB"/>
    <w:rsid w:val="003709F4"/>
    <w:rsid w:val="003710E5"/>
    <w:rsid w:val="00372C0B"/>
    <w:rsid w:val="00372EBE"/>
    <w:rsid w:val="003754D6"/>
    <w:rsid w:val="003812A3"/>
    <w:rsid w:val="0038210B"/>
    <w:rsid w:val="00382DB3"/>
    <w:rsid w:val="0038399A"/>
    <w:rsid w:val="00383DBB"/>
    <w:rsid w:val="00383E80"/>
    <w:rsid w:val="003844C4"/>
    <w:rsid w:val="003852AD"/>
    <w:rsid w:val="003855DC"/>
    <w:rsid w:val="0038597E"/>
    <w:rsid w:val="00385DDE"/>
    <w:rsid w:val="00386B94"/>
    <w:rsid w:val="00386E6C"/>
    <w:rsid w:val="00387C44"/>
    <w:rsid w:val="0039068B"/>
    <w:rsid w:val="003911B1"/>
    <w:rsid w:val="0039376B"/>
    <w:rsid w:val="003941AF"/>
    <w:rsid w:val="00394249"/>
    <w:rsid w:val="00394333"/>
    <w:rsid w:val="00394E42"/>
    <w:rsid w:val="003952FE"/>
    <w:rsid w:val="00396159"/>
    <w:rsid w:val="0039746B"/>
    <w:rsid w:val="003A293A"/>
    <w:rsid w:val="003A4EFB"/>
    <w:rsid w:val="003A578A"/>
    <w:rsid w:val="003A5C7A"/>
    <w:rsid w:val="003B0D22"/>
    <w:rsid w:val="003B403F"/>
    <w:rsid w:val="003B6744"/>
    <w:rsid w:val="003B6B62"/>
    <w:rsid w:val="003B79F5"/>
    <w:rsid w:val="003C095D"/>
    <w:rsid w:val="003C7578"/>
    <w:rsid w:val="003D4ACC"/>
    <w:rsid w:val="003D5BE1"/>
    <w:rsid w:val="003E0844"/>
    <w:rsid w:val="003E1648"/>
    <w:rsid w:val="003E3A32"/>
    <w:rsid w:val="003E4185"/>
    <w:rsid w:val="003E46AD"/>
    <w:rsid w:val="003E4804"/>
    <w:rsid w:val="003E5CD1"/>
    <w:rsid w:val="003F2301"/>
    <w:rsid w:val="003F26E8"/>
    <w:rsid w:val="003F607E"/>
    <w:rsid w:val="003F73DC"/>
    <w:rsid w:val="003F7735"/>
    <w:rsid w:val="0040061F"/>
    <w:rsid w:val="00403120"/>
    <w:rsid w:val="004035D0"/>
    <w:rsid w:val="00403908"/>
    <w:rsid w:val="00404651"/>
    <w:rsid w:val="00406587"/>
    <w:rsid w:val="004076D9"/>
    <w:rsid w:val="00412B7F"/>
    <w:rsid w:val="004136CA"/>
    <w:rsid w:val="00413EAE"/>
    <w:rsid w:val="004140F0"/>
    <w:rsid w:val="00414295"/>
    <w:rsid w:val="00415B7B"/>
    <w:rsid w:val="004173AA"/>
    <w:rsid w:val="00422101"/>
    <w:rsid w:val="0042388A"/>
    <w:rsid w:val="00425877"/>
    <w:rsid w:val="00425DFC"/>
    <w:rsid w:val="00426889"/>
    <w:rsid w:val="00426FB3"/>
    <w:rsid w:val="00427870"/>
    <w:rsid w:val="00427B34"/>
    <w:rsid w:val="004314B0"/>
    <w:rsid w:val="00433F9C"/>
    <w:rsid w:val="00434187"/>
    <w:rsid w:val="004356B2"/>
    <w:rsid w:val="004358FF"/>
    <w:rsid w:val="00435AA0"/>
    <w:rsid w:val="0043661F"/>
    <w:rsid w:val="004370E3"/>
    <w:rsid w:val="00437748"/>
    <w:rsid w:val="00437AD9"/>
    <w:rsid w:val="00441D51"/>
    <w:rsid w:val="004443B1"/>
    <w:rsid w:val="00446E68"/>
    <w:rsid w:val="004472F7"/>
    <w:rsid w:val="004517D5"/>
    <w:rsid w:val="00456008"/>
    <w:rsid w:val="004561D7"/>
    <w:rsid w:val="0045630D"/>
    <w:rsid w:val="0046142F"/>
    <w:rsid w:val="004614C9"/>
    <w:rsid w:val="00462496"/>
    <w:rsid w:val="00462DD5"/>
    <w:rsid w:val="00463B0E"/>
    <w:rsid w:val="00467057"/>
    <w:rsid w:val="00470469"/>
    <w:rsid w:val="004708A5"/>
    <w:rsid w:val="004726CC"/>
    <w:rsid w:val="00473F97"/>
    <w:rsid w:val="004740BE"/>
    <w:rsid w:val="004743A7"/>
    <w:rsid w:val="00480936"/>
    <w:rsid w:val="00483450"/>
    <w:rsid w:val="00485BEE"/>
    <w:rsid w:val="00486D68"/>
    <w:rsid w:val="0049061E"/>
    <w:rsid w:val="004913B4"/>
    <w:rsid w:val="0049198B"/>
    <w:rsid w:val="00493944"/>
    <w:rsid w:val="00494860"/>
    <w:rsid w:val="00494AD2"/>
    <w:rsid w:val="00496494"/>
    <w:rsid w:val="004974C5"/>
    <w:rsid w:val="00497839"/>
    <w:rsid w:val="004A01E5"/>
    <w:rsid w:val="004A067F"/>
    <w:rsid w:val="004A62B5"/>
    <w:rsid w:val="004A686B"/>
    <w:rsid w:val="004A6F67"/>
    <w:rsid w:val="004A72A8"/>
    <w:rsid w:val="004A7FB4"/>
    <w:rsid w:val="004B1840"/>
    <w:rsid w:val="004B1A1E"/>
    <w:rsid w:val="004B2FD0"/>
    <w:rsid w:val="004B3D58"/>
    <w:rsid w:val="004B4040"/>
    <w:rsid w:val="004B4042"/>
    <w:rsid w:val="004B4184"/>
    <w:rsid w:val="004B4D76"/>
    <w:rsid w:val="004B50A1"/>
    <w:rsid w:val="004B57F8"/>
    <w:rsid w:val="004B5CC1"/>
    <w:rsid w:val="004B65B4"/>
    <w:rsid w:val="004B6A9D"/>
    <w:rsid w:val="004C32BA"/>
    <w:rsid w:val="004C3892"/>
    <w:rsid w:val="004C3EB9"/>
    <w:rsid w:val="004C467E"/>
    <w:rsid w:val="004C47DD"/>
    <w:rsid w:val="004C5EA6"/>
    <w:rsid w:val="004C652C"/>
    <w:rsid w:val="004D17E8"/>
    <w:rsid w:val="004D1B45"/>
    <w:rsid w:val="004D2BEA"/>
    <w:rsid w:val="004D3214"/>
    <w:rsid w:val="004D3D12"/>
    <w:rsid w:val="004D4A99"/>
    <w:rsid w:val="004D4DFF"/>
    <w:rsid w:val="004E1981"/>
    <w:rsid w:val="004E4177"/>
    <w:rsid w:val="004E59E8"/>
    <w:rsid w:val="004E6802"/>
    <w:rsid w:val="004E6A32"/>
    <w:rsid w:val="004F05C6"/>
    <w:rsid w:val="004F2D9C"/>
    <w:rsid w:val="004F4C96"/>
    <w:rsid w:val="004F4D89"/>
    <w:rsid w:val="004F549C"/>
    <w:rsid w:val="004F5D5F"/>
    <w:rsid w:val="004F6BFA"/>
    <w:rsid w:val="004F7FBD"/>
    <w:rsid w:val="00501848"/>
    <w:rsid w:val="00502DD2"/>
    <w:rsid w:val="0050514F"/>
    <w:rsid w:val="00505FFB"/>
    <w:rsid w:val="00510420"/>
    <w:rsid w:val="00515A0C"/>
    <w:rsid w:val="00516C6F"/>
    <w:rsid w:val="005207D9"/>
    <w:rsid w:val="00523FBD"/>
    <w:rsid w:val="00524537"/>
    <w:rsid w:val="00524861"/>
    <w:rsid w:val="0052516E"/>
    <w:rsid w:val="00525ED0"/>
    <w:rsid w:val="005266F4"/>
    <w:rsid w:val="00526B54"/>
    <w:rsid w:val="00530885"/>
    <w:rsid w:val="00530F81"/>
    <w:rsid w:val="00531B17"/>
    <w:rsid w:val="005326F9"/>
    <w:rsid w:val="00532B06"/>
    <w:rsid w:val="00532F0E"/>
    <w:rsid w:val="005341E4"/>
    <w:rsid w:val="00534CD8"/>
    <w:rsid w:val="00537C02"/>
    <w:rsid w:val="00543D56"/>
    <w:rsid w:val="00544220"/>
    <w:rsid w:val="00544D55"/>
    <w:rsid w:val="0055005A"/>
    <w:rsid w:val="00550F8A"/>
    <w:rsid w:val="00551723"/>
    <w:rsid w:val="005527D6"/>
    <w:rsid w:val="005539B3"/>
    <w:rsid w:val="00553AE9"/>
    <w:rsid w:val="00553F31"/>
    <w:rsid w:val="00554B99"/>
    <w:rsid w:val="005558B0"/>
    <w:rsid w:val="00557113"/>
    <w:rsid w:val="00557968"/>
    <w:rsid w:val="00557F7B"/>
    <w:rsid w:val="0056192B"/>
    <w:rsid w:val="0056454D"/>
    <w:rsid w:val="00565BB8"/>
    <w:rsid w:val="005666C6"/>
    <w:rsid w:val="0056673C"/>
    <w:rsid w:val="00570D93"/>
    <w:rsid w:val="0057510C"/>
    <w:rsid w:val="0057671F"/>
    <w:rsid w:val="00580640"/>
    <w:rsid w:val="005808BA"/>
    <w:rsid w:val="00580BD4"/>
    <w:rsid w:val="005819C8"/>
    <w:rsid w:val="005827DD"/>
    <w:rsid w:val="005829B2"/>
    <w:rsid w:val="0058649C"/>
    <w:rsid w:val="00590446"/>
    <w:rsid w:val="00591485"/>
    <w:rsid w:val="00591DD4"/>
    <w:rsid w:val="005958AA"/>
    <w:rsid w:val="0059667F"/>
    <w:rsid w:val="005A128B"/>
    <w:rsid w:val="005A1D69"/>
    <w:rsid w:val="005A351D"/>
    <w:rsid w:val="005A3EC0"/>
    <w:rsid w:val="005A43D2"/>
    <w:rsid w:val="005A6D99"/>
    <w:rsid w:val="005A735D"/>
    <w:rsid w:val="005A7A8D"/>
    <w:rsid w:val="005B0ADF"/>
    <w:rsid w:val="005B1BCB"/>
    <w:rsid w:val="005B324F"/>
    <w:rsid w:val="005B36C3"/>
    <w:rsid w:val="005B4B98"/>
    <w:rsid w:val="005B51F2"/>
    <w:rsid w:val="005B596A"/>
    <w:rsid w:val="005C1B96"/>
    <w:rsid w:val="005C2FE6"/>
    <w:rsid w:val="005C3400"/>
    <w:rsid w:val="005C340F"/>
    <w:rsid w:val="005C55D6"/>
    <w:rsid w:val="005C56A3"/>
    <w:rsid w:val="005C5C4B"/>
    <w:rsid w:val="005C79D2"/>
    <w:rsid w:val="005D0731"/>
    <w:rsid w:val="005D0A00"/>
    <w:rsid w:val="005D0B51"/>
    <w:rsid w:val="005D0C89"/>
    <w:rsid w:val="005D0D9D"/>
    <w:rsid w:val="005D13A4"/>
    <w:rsid w:val="005D194A"/>
    <w:rsid w:val="005D21A9"/>
    <w:rsid w:val="005D3007"/>
    <w:rsid w:val="005D71F0"/>
    <w:rsid w:val="005D744E"/>
    <w:rsid w:val="005D7568"/>
    <w:rsid w:val="005E110D"/>
    <w:rsid w:val="005E296C"/>
    <w:rsid w:val="005E7427"/>
    <w:rsid w:val="005E7E3B"/>
    <w:rsid w:val="005F2645"/>
    <w:rsid w:val="005F2B9A"/>
    <w:rsid w:val="005F43FA"/>
    <w:rsid w:val="005F5AB8"/>
    <w:rsid w:val="005F68BB"/>
    <w:rsid w:val="005F70D3"/>
    <w:rsid w:val="005F79F2"/>
    <w:rsid w:val="006004D3"/>
    <w:rsid w:val="00600766"/>
    <w:rsid w:val="006020A4"/>
    <w:rsid w:val="006028C9"/>
    <w:rsid w:val="0060557F"/>
    <w:rsid w:val="00606BAE"/>
    <w:rsid w:val="00607715"/>
    <w:rsid w:val="0061015F"/>
    <w:rsid w:val="006101DA"/>
    <w:rsid w:val="00611654"/>
    <w:rsid w:val="00611E05"/>
    <w:rsid w:val="00612003"/>
    <w:rsid w:val="00612318"/>
    <w:rsid w:val="00612863"/>
    <w:rsid w:val="00613ED2"/>
    <w:rsid w:val="00615B09"/>
    <w:rsid w:val="0061622E"/>
    <w:rsid w:val="006172B1"/>
    <w:rsid w:val="006172FE"/>
    <w:rsid w:val="0062010D"/>
    <w:rsid w:val="006230EE"/>
    <w:rsid w:val="0062330D"/>
    <w:rsid w:val="00625E6F"/>
    <w:rsid w:val="00625FE8"/>
    <w:rsid w:val="006307A1"/>
    <w:rsid w:val="00630BA9"/>
    <w:rsid w:val="00630CD1"/>
    <w:rsid w:val="0063352C"/>
    <w:rsid w:val="00634C2C"/>
    <w:rsid w:val="006408B5"/>
    <w:rsid w:val="006417D0"/>
    <w:rsid w:val="00642FAD"/>
    <w:rsid w:val="006430BE"/>
    <w:rsid w:val="00643B0B"/>
    <w:rsid w:val="006443AF"/>
    <w:rsid w:val="00644A6B"/>
    <w:rsid w:val="00646FB3"/>
    <w:rsid w:val="00647407"/>
    <w:rsid w:val="00650226"/>
    <w:rsid w:val="00652348"/>
    <w:rsid w:val="00655FB8"/>
    <w:rsid w:val="00657F75"/>
    <w:rsid w:val="00660334"/>
    <w:rsid w:val="00660862"/>
    <w:rsid w:val="00663ADD"/>
    <w:rsid w:val="006651F4"/>
    <w:rsid w:val="00665FFA"/>
    <w:rsid w:val="00667F01"/>
    <w:rsid w:val="006702C5"/>
    <w:rsid w:val="00671BB9"/>
    <w:rsid w:val="00672A31"/>
    <w:rsid w:val="0067667F"/>
    <w:rsid w:val="00676DBF"/>
    <w:rsid w:val="006778FD"/>
    <w:rsid w:val="0068006B"/>
    <w:rsid w:val="006808C3"/>
    <w:rsid w:val="00681597"/>
    <w:rsid w:val="00681715"/>
    <w:rsid w:val="0068390F"/>
    <w:rsid w:val="006840CE"/>
    <w:rsid w:val="00685473"/>
    <w:rsid w:val="00685521"/>
    <w:rsid w:val="006860F1"/>
    <w:rsid w:val="006871F2"/>
    <w:rsid w:val="006879D0"/>
    <w:rsid w:val="00687A79"/>
    <w:rsid w:val="006905D7"/>
    <w:rsid w:val="00690D1E"/>
    <w:rsid w:val="006924E5"/>
    <w:rsid w:val="00695E8A"/>
    <w:rsid w:val="006961F3"/>
    <w:rsid w:val="00696561"/>
    <w:rsid w:val="006977C9"/>
    <w:rsid w:val="00697E83"/>
    <w:rsid w:val="006A23F5"/>
    <w:rsid w:val="006A272A"/>
    <w:rsid w:val="006A27FE"/>
    <w:rsid w:val="006A2E63"/>
    <w:rsid w:val="006A2EC5"/>
    <w:rsid w:val="006A3A64"/>
    <w:rsid w:val="006A54BD"/>
    <w:rsid w:val="006B131C"/>
    <w:rsid w:val="006B1740"/>
    <w:rsid w:val="006B1D89"/>
    <w:rsid w:val="006B2882"/>
    <w:rsid w:val="006B2F42"/>
    <w:rsid w:val="006B3F47"/>
    <w:rsid w:val="006B4F76"/>
    <w:rsid w:val="006B5B6B"/>
    <w:rsid w:val="006B6E12"/>
    <w:rsid w:val="006B7C1B"/>
    <w:rsid w:val="006C1A99"/>
    <w:rsid w:val="006C1B47"/>
    <w:rsid w:val="006C2585"/>
    <w:rsid w:val="006C5274"/>
    <w:rsid w:val="006C7944"/>
    <w:rsid w:val="006D05A3"/>
    <w:rsid w:val="006D2348"/>
    <w:rsid w:val="006D2C9D"/>
    <w:rsid w:val="006D3A6D"/>
    <w:rsid w:val="006D4684"/>
    <w:rsid w:val="006D4F9A"/>
    <w:rsid w:val="006D5997"/>
    <w:rsid w:val="006D5C4B"/>
    <w:rsid w:val="006D606E"/>
    <w:rsid w:val="006D6955"/>
    <w:rsid w:val="006D6F18"/>
    <w:rsid w:val="006D7127"/>
    <w:rsid w:val="006D74F9"/>
    <w:rsid w:val="006D7649"/>
    <w:rsid w:val="006D7F7C"/>
    <w:rsid w:val="006E0380"/>
    <w:rsid w:val="006E2414"/>
    <w:rsid w:val="006E2AE9"/>
    <w:rsid w:val="006E330E"/>
    <w:rsid w:val="006E3FF0"/>
    <w:rsid w:val="006E741C"/>
    <w:rsid w:val="006E743F"/>
    <w:rsid w:val="006F0B8A"/>
    <w:rsid w:val="006F1EA9"/>
    <w:rsid w:val="006F4466"/>
    <w:rsid w:val="006F675D"/>
    <w:rsid w:val="006F67A5"/>
    <w:rsid w:val="006F7472"/>
    <w:rsid w:val="006F7683"/>
    <w:rsid w:val="00701CE4"/>
    <w:rsid w:val="0070271C"/>
    <w:rsid w:val="007069DB"/>
    <w:rsid w:val="00706FA1"/>
    <w:rsid w:val="00707F5C"/>
    <w:rsid w:val="00711079"/>
    <w:rsid w:val="0071111E"/>
    <w:rsid w:val="00712F47"/>
    <w:rsid w:val="007132DB"/>
    <w:rsid w:val="007135F0"/>
    <w:rsid w:val="00713BD8"/>
    <w:rsid w:val="00713F5D"/>
    <w:rsid w:val="00715C4A"/>
    <w:rsid w:val="00716A08"/>
    <w:rsid w:val="007178D1"/>
    <w:rsid w:val="00720463"/>
    <w:rsid w:val="00720708"/>
    <w:rsid w:val="00720E68"/>
    <w:rsid w:val="00722E15"/>
    <w:rsid w:val="00723667"/>
    <w:rsid w:val="00725E0F"/>
    <w:rsid w:val="00730750"/>
    <w:rsid w:val="00730E11"/>
    <w:rsid w:val="00730FCB"/>
    <w:rsid w:val="00731699"/>
    <w:rsid w:val="007350FA"/>
    <w:rsid w:val="007352C9"/>
    <w:rsid w:val="00735964"/>
    <w:rsid w:val="00736DDB"/>
    <w:rsid w:val="007406AD"/>
    <w:rsid w:val="007425DE"/>
    <w:rsid w:val="00742A8C"/>
    <w:rsid w:val="007469AB"/>
    <w:rsid w:val="00747C6D"/>
    <w:rsid w:val="00750F06"/>
    <w:rsid w:val="0075361F"/>
    <w:rsid w:val="00756225"/>
    <w:rsid w:val="00756C76"/>
    <w:rsid w:val="00757325"/>
    <w:rsid w:val="00757C86"/>
    <w:rsid w:val="0076002A"/>
    <w:rsid w:val="007603CD"/>
    <w:rsid w:val="007615FB"/>
    <w:rsid w:val="00761E60"/>
    <w:rsid w:val="00762CFA"/>
    <w:rsid w:val="00763516"/>
    <w:rsid w:val="007654C1"/>
    <w:rsid w:val="00765C8D"/>
    <w:rsid w:val="0076677D"/>
    <w:rsid w:val="007712EC"/>
    <w:rsid w:val="00772C29"/>
    <w:rsid w:val="007740C9"/>
    <w:rsid w:val="00774A5D"/>
    <w:rsid w:val="00776C5A"/>
    <w:rsid w:val="0078046F"/>
    <w:rsid w:val="0078148B"/>
    <w:rsid w:val="00783600"/>
    <w:rsid w:val="0078446B"/>
    <w:rsid w:val="0078685F"/>
    <w:rsid w:val="00786BDD"/>
    <w:rsid w:val="0078730A"/>
    <w:rsid w:val="00787A04"/>
    <w:rsid w:val="00792E08"/>
    <w:rsid w:val="00795924"/>
    <w:rsid w:val="00796C98"/>
    <w:rsid w:val="00796CD5"/>
    <w:rsid w:val="00797103"/>
    <w:rsid w:val="00797B2E"/>
    <w:rsid w:val="007A1AD6"/>
    <w:rsid w:val="007A2AC3"/>
    <w:rsid w:val="007A3EF4"/>
    <w:rsid w:val="007A45EE"/>
    <w:rsid w:val="007A52FA"/>
    <w:rsid w:val="007A6D5C"/>
    <w:rsid w:val="007A7CAE"/>
    <w:rsid w:val="007B019C"/>
    <w:rsid w:val="007B08D3"/>
    <w:rsid w:val="007B241D"/>
    <w:rsid w:val="007B7375"/>
    <w:rsid w:val="007C0237"/>
    <w:rsid w:val="007C09DE"/>
    <w:rsid w:val="007C2F33"/>
    <w:rsid w:val="007C3823"/>
    <w:rsid w:val="007C4472"/>
    <w:rsid w:val="007C453C"/>
    <w:rsid w:val="007C4E65"/>
    <w:rsid w:val="007D2A92"/>
    <w:rsid w:val="007D46FD"/>
    <w:rsid w:val="007D72E1"/>
    <w:rsid w:val="007D73E4"/>
    <w:rsid w:val="007D7B17"/>
    <w:rsid w:val="007E0390"/>
    <w:rsid w:val="007E0458"/>
    <w:rsid w:val="007E17B2"/>
    <w:rsid w:val="007E181B"/>
    <w:rsid w:val="007E2801"/>
    <w:rsid w:val="007E3106"/>
    <w:rsid w:val="007E530C"/>
    <w:rsid w:val="007E6160"/>
    <w:rsid w:val="007E6F1D"/>
    <w:rsid w:val="007F1443"/>
    <w:rsid w:val="007F14C9"/>
    <w:rsid w:val="007F1D0A"/>
    <w:rsid w:val="007F4174"/>
    <w:rsid w:val="007F4981"/>
    <w:rsid w:val="007F577F"/>
    <w:rsid w:val="008019E8"/>
    <w:rsid w:val="00801DD3"/>
    <w:rsid w:val="00802E63"/>
    <w:rsid w:val="00803E07"/>
    <w:rsid w:val="00804D10"/>
    <w:rsid w:val="00805409"/>
    <w:rsid w:val="00805B11"/>
    <w:rsid w:val="00810F5C"/>
    <w:rsid w:val="00812060"/>
    <w:rsid w:val="00812C4C"/>
    <w:rsid w:val="00813135"/>
    <w:rsid w:val="00816588"/>
    <w:rsid w:val="00817FF2"/>
    <w:rsid w:val="008206C1"/>
    <w:rsid w:val="00820928"/>
    <w:rsid w:val="00821BCC"/>
    <w:rsid w:val="0082260D"/>
    <w:rsid w:val="008228D9"/>
    <w:rsid w:val="00830A5F"/>
    <w:rsid w:val="00842D90"/>
    <w:rsid w:val="00844A55"/>
    <w:rsid w:val="00845944"/>
    <w:rsid w:val="00846501"/>
    <w:rsid w:val="00847BDD"/>
    <w:rsid w:val="00850A72"/>
    <w:rsid w:val="00850E79"/>
    <w:rsid w:val="0085142C"/>
    <w:rsid w:val="00852494"/>
    <w:rsid w:val="008527CC"/>
    <w:rsid w:val="00852F66"/>
    <w:rsid w:val="0085465D"/>
    <w:rsid w:val="00854837"/>
    <w:rsid w:val="00854B0E"/>
    <w:rsid w:val="00854B74"/>
    <w:rsid w:val="00856848"/>
    <w:rsid w:val="00857C95"/>
    <w:rsid w:val="00861449"/>
    <w:rsid w:val="0086262C"/>
    <w:rsid w:val="0086334B"/>
    <w:rsid w:val="00863725"/>
    <w:rsid w:val="00864303"/>
    <w:rsid w:val="008648C0"/>
    <w:rsid w:val="00864B1B"/>
    <w:rsid w:val="00864B52"/>
    <w:rsid w:val="00864CEF"/>
    <w:rsid w:val="008660AF"/>
    <w:rsid w:val="008661FF"/>
    <w:rsid w:val="00871271"/>
    <w:rsid w:val="00871F13"/>
    <w:rsid w:val="00872CF9"/>
    <w:rsid w:val="00873CE8"/>
    <w:rsid w:val="00876216"/>
    <w:rsid w:val="0088395D"/>
    <w:rsid w:val="00883D7F"/>
    <w:rsid w:val="00884703"/>
    <w:rsid w:val="00884C27"/>
    <w:rsid w:val="00884CAE"/>
    <w:rsid w:val="00886699"/>
    <w:rsid w:val="0089051A"/>
    <w:rsid w:val="00890553"/>
    <w:rsid w:val="00891935"/>
    <w:rsid w:val="00892E1E"/>
    <w:rsid w:val="00892F19"/>
    <w:rsid w:val="00895CD0"/>
    <w:rsid w:val="008963C4"/>
    <w:rsid w:val="008A056C"/>
    <w:rsid w:val="008A306A"/>
    <w:rsid w:val="008A4D18"/>
    <w:rsid w:val="008A7124"/>
    <w:rsid w:val="008A7275"/>
    <w:rsid w:val="008A76E4"/>
    <w:rsid w:val="008B0C14"/>
    <w:rsid w:val="008B1C83"/>
    <w:rsid w:val="008B1DB3"/>
    <w:rsid w:val="008B2409"/>
    <w:rsid w:val="008B29F6"/>
    <w:rsid w:val="008B56D4"/>
    <w:rsid w:val="008B6054"/>
    <w:rsid w:val="008C09D1"/>
    <w:rsid w:val="008C1852"/>
    <w:rsid w:val="008C4A3F"/>
    <w:rsid w:val="008C6388"/>
    <w:rsid w:val="008D0610"/>
    <w:rsid w:val="008D358E"/>
    <w:rsid w:val="008D4468"/>
    <w:rsid w:val="008D55A5"/>
    <w:rsid w:val="008D602A"/>
    <w:rsid w:val="008E5D63"/>
    <w:rsid w:val="008E74BC"/>
    <w:rsid w:val="008F7C9E"/>
    <w:rsid w:val="00901CF0"/>
    <w:rsid w:val="0090280D"/>
    <w:rsid w:val="00902962"/>
    <w:rsid w:val="00904D12"/>
    <w:rsid w:val="00905189"/>
    <w:rsid w:val="00905640"/>
    <w:rsid w:val="00905AB6"/>
    <w:rsid w:val="0090627B"/>
    <w:rsid w:val="00906C57"/>
    <w:rsid w:val="00906D0E"/>
    <w:rsid w:val="00907BB7"/>
    <w:rsid w:val="00910778"/>
    <w:rsid w:val="0091094C"/>
    <w:rsid w:val="0091172D"/>
    <w:rsid w:val="009117C2"/>
    <w:rsid w:val="00914520"/>
    <w:rsid w:val="00915590"/>
    <w:rsid w:val="009155A1"/>
    <w:rsid w:val="009161A5"/>
    <w:rsid w:val="0091676E"/>
    <w:rsid w:val="00916F8D"/>
    <w:rsid w:val="009250C7"/>
    <w:rsid w:val="00926B84"/>
    <w:rsid w:val="0093236E"/>
    <w:rsid w:val="00932D22"/>
    <w:rsid w:val="00933ECE"/>
    <w:rsid w:val="00934368"/>
    <w:rsid w:val="0093552F"/>
    <w:rsid w:val="00937DBA"/>
    <w:rsid w:val="00941AC8"/>
    <w:rsid w:val="009421BE"/>
    <w:rsid w:val="009449BA"/>
    <w:rsid w:val="00947DFD"/>
    <w:rsid w:val="0095003A"/>
    <w:rsid w:val="009500A3"/>
    <w:rsid w:val="00951DB4"/>
    <w:rsid w:val="00953416"/>
    <w:rsid w:val="00953519"/>
    <w:rsid w:val="00953997"/>
    <w:rsid w:val="00954E0A"/>
    <w:rsid w:val="00955258"/>
    <w:rsid w:val="00955542"/>
    <w:rsid w:val="009579B6"/>
    <w:rsid w:val="0096059F"/>
    <w:rsid w:val="00961DAF"/>
    <w:rsid w:val="00962F3B"/>
    <w:rsid w:val="00965327"/>
    <w:rsid w:val="009659D6"/>
    <w:rsid w:val="00966461"/>
    <w:rsid w:val="0096676C"/>
    <w:rsid w:val="009668A5"/>
    <w:rsid w:val="0096756F"/>
    <w:rsid w:val="009677A4"/>
    <w:rsid w:val="009724A1"/>
    <w:rsid w:val="009729BB"/>
    <w:rsid w:val="00976C63"/>
    <w:rsid w:val="009803F6"/>
    <w:rsid w:val="00981796"/>
    <w:rsid w:val="00981935"/>
    <w:rsid w:val="0098234C"/>
    <w:rsid w:val="009841B4"/>
    <w:rsid w:val="0098608F"/>
    <w:rsid w:val="0098634D"/>
    <w:rsid w:val="0098686F"/>
    <w:rsid w:val="00987500"/>
    <w:rsid w:val="0099006D"/>
    <w:rsid w:val="009908CA"/>
    <w:rsid w:val="0099181E"/>
    <w:rsid w:val="00991914"/>
    <w:rsid w:val="00992854"/>
    <w:rsid w:val="00992EE6"/>
    <w:rsid w:val="0099324E"/>
    <w:rsid w:val="00993D40"/>
    <w:rsid w:val="009940D8"/>
    <w:rsid w:val="009948D0"/>
    <w:rsid w:val="00994E66"/>
    <w:rsid w:val="00995E20"/>
    <w:rsid w:val="0099776A"/>
    <w:rsid w:val="00997B6C"/>
    <w:rsid w:val="009A1C51"/>
    <w:rsid w:val="009A4A14"/>
    <w:rsid w:val="009A6716"/>
    <w:rsid w:val="009A7757"/>
    <w:rsid w:val="009B4107"/>
    <w:rsid w:val="009B5869"/>
    <w:rsid w:val="009B6C24"/>
    <w:rsid w:val="009C011D"/>
    <w:rsid w:val="009C16E4"/>
    <w:rsid w:val="009C3680"/>
    <w:rsid w:val="009C3FBC"/>
    <w:rsid w:val="009C5142"/>
    <w:rsid w:val="009C6909"/>
    <w:rsid w:val="009C6E3A"/>
    <w:rsid w:val="009D03C6"/>
    <w:rsid w:val="009D138F"/>
    <w:rsid w:val="009D3891"/>
    <w:rsid w:val="009D48A4"/>
    <w:rsid w:val="009D4F5D"/>
    <w:rsid w:val="009D5E19"/>
    <w:rsid w:val="009D694C"/>
    <w:rsid w:val="009D7B3D"/>
    <w:rsid w:val="009D7FBD"/>
    <w:rsid w:val="009D7FFA"/>
    <w:rsid w:val="009E0E4C"/>
    <w:rsid w:val="009E1B47"/>
    <w:rsid w:val="009E27E4"/>
    <w:rsid w:val="009E28C0"/>
    <w:rsid w:val="009E2AD8"/>
    <w:rsid w:val="009E2D68"/>
    <w:rsid w:val="009E2F7B"/>
    <w:rsid w:val="009E311E"/>
    <w:rsid w:val="009E39DD"/>
    <w:rsid w:val="009E44BF"/>
    <w:rsid w:val="009E507A"/>
    <w:rsid w:val="009F303A"/>
    <w:rsid w:val="009F3345"/>
    <w:rsid w:val="009F3D44"/>
    <w:rsid w:val="009F5D59"/>
    <w:rsid w:val="009F5FD7"/>
    <w:rsid w:val="009F7334"/>
    <w:rsid w:val="009F73FD"/>
    <w:rsid w:val="009F7877"/>
    <w:rsid w:val="00A012D7"/>
    <w:rsid w:val="00A02515"/>
    <w:rsid w:val="00A03988"/>
    <w:rsid w:val="00A039BA"/>
    <w:rsid w:val="00A03B0D"/>
    <w:rsid w:val="00A03DED"/>
    <w:rsid w:val="00A05116"/>
    <w:rsid w:val="00A05AA0"/>
    <w:rsid w:val="00A05EA4"/>
    <w:rsid w:val="00A064EF"/>
    <w:rsid w:val="00A0699F"/>
    <w:rsid w:val="00A06AB0"/>
    <w:rsid w:val="00A1331A"/>
    <w:rsid w:val="00A14CA4"/>
    <w:rsid w:val="00A20202"/>
    <w:rsid w:val="00A216F8"/>
    <w:rsid w:val="00A21F1B"/>
    <w:rsid w:val="00A236B1"/>
    <w:rsid w:val="00A236E4"/>
    <w:rsid w:val="00A2392D"/>
    <w:rsid w:val="00A24783"/>
    <w:rsid w:val="00A26346"/>
    <w:rsid w:val="00A26BD1"/>
    <w:rsid w:val="00A27C3A"/>
    <w:rsid w:val="00A34471"/>
    <w:rsid w:val="00A35591"/>
    <w:rsid w:val="00A37852"/>
    <w:rsid w:val="00A4011B"/>
    <w:rsid w:val="00A419C6"/>
    <w:rsid w:val="00A43590"/>
    <w:rsid w:val="00A46428"/>
    <w:rsid w:val="00A46B5C"/>
    <w:rsid w:val="00A50F01"/>
    <w:rsid w:val="00A52276"/>
    <w:rsid w:val="00A52621"/>
    <w:rsid w:val="00A53987"/>
    <w:rsid w:val="00A5452D"/>
    <w:rsid w:val="00A55F4A"/>
    <w:rsid w:val="00A605EC"/>
    <w:rsid w:val="00A60745"/>
    <w:rsid w:val="00A62028"/>
    <w:rsid w:val="00A63720"/>
    <w:rsid w:val="00A65075"/>
    <w:rsid w:val="00A6507D"/>
    <w:rsid w:val="00A710DC"/>
    <w:rsid w:val="00A7316C"/>
    <w:rsid w:val="00A73EAE"/>
    <w:rsid w:val="00A7587A"/>
    <w:rsid w:val="00A75C3B"/>
    <w:rsid w:val="00A75C91"/>
    <w:rsid w:val="00A7637E"/>
    <w:rsid w:val="00A7651B"/>
    <w:rsid w:val="00A77174"/>
    <w:rsid w:val="00A802F1"/>
    <w:rsid w:val="00A806E4"/>
    <w:rsid w:val="00A82C7F"/>
    <w:rsid w:val="00A84546"/>
    <w:rsid w:val="00A848DE"/>
    <w:rsid w:val="00A87FC7"/>
    <w:rsid w:val="00A90E53"/>
    <w:rsid w:val="00A935B2"/>
    <w:rsid w:val="00AA033E"/>
    <w:rsid w:val="00AA1A62"/>
    <w:rsid w:val="00AA39B0"/>
    <w:rsid w:val="00AB287B"/>
    <w:rsid w:val="00AB3CD5"/>
    <w:rsid w:val="00AB6EF0"/>
    <w:rsid w:val="00AB7491"/>
    <w:rsid w:val="00AC01D5"/>
    <w:rsid w:val="00AC0E0A"/>
    <w:rsid w:val="00AC1FC8"/>
    <w:rsid w:val="00AC238D"/>
    <w:rsid w:val="00AC32BA"/>
    <w:rsid w:val="00AC3D14"/>
    <w:rsid w:val="00AC3DE4"/>
    <w:rsid w:val="00AC4AEC"/>
    <w:rsid w:val="00AC5CB3"/>
    <w:rsid w:val="00AC5FFA"/>
    <w:rsid w:val="00AD3B4B"/>
    <w:rsid w:val="00AD4693"/>
    <w:rsid w:val="00AD4749"/>
    <w:rsid w:val="00AD602C"/>
    <w:rsid w:val="00AE17F7"/>
    <w:rsid w:val="00AE1B37"/>
    <w:rsid w:val="00AE1F95"/>
    <w:rsid w:val="00AE243B"/>
    <w:rsid w:val="00AE2821"/>
    <w:rsid w:val="00AE3120"/>
    <w:rsid w:val="00AE3C9B"/>
    <w:rsid w:val="00AE5E9F"/>
    <w:rsid w:val="00AE6C6B"/>
    <w:rsid w:val="00AE7FFD"/>
    <w:rsid w:val="00AF00A7"/>
    <w:rsid w:val="00AF0559"/>
    <w:rsid w:val="00AF0DB1"/>
    <w:rsid w:val="00AF1A60"/>
    <w:rsid w:val="00AF33F3"/>
    <w:rsid w:val="00AF358D"/>
    <w:rsid w:val="00AF3B53"/>
    <w:rsid w:val="00AF486A"/>
    <w:rsid w:val="00AF55C4"/>
    <w:rsid w:val="00AF64C5"/>
    <w:rsid w:val="00AF75CA"/>
    <w:rsid w:val="00B0161E"/>
    <w:rsid w:val="00B016B1"/>
    <w:rsid w:val="00B03FB2"/>
    <w:rsid w:val="00B0709A"/>
    <w:rsid w:val="00B07733"/>
    <w:rsid w:val="00B106A0"/>
    <w:rsid w:val="00B106E5"/>
    <w:rsid w:val="00B10B37"/>
    <w:rsid w:val="00B11B61"/>
    <w:rsid w:val="00B120F9"/>
    <w:rsid w:val="00B12382"/>
    <w:rsid w:val="00B12DC1"/>
    <w:rsid w:val="00B14C4F"/>
    <w:rsid w:val="00B1684A"/>
    <w:rsid w:val="00B168F4"/>
    <w:rsid w:val="00B16D51"/>
    <w:rsid w:val="00B20780"/>
    <w:rsid w:val="00B2274C"/>
    <w:rsid w:val="00B22B69"/>
    <w:rsid w:val="00B2473A"/>
    <w:rsid w:val="00B25068"/>
    <w:rsid w:val="00B26C90"/>
    <w:rsid w:val="00B30D3E"/>
    <w:rsid w:val="00B31B9B"/>
    <w:rsid w:val="00B31CB1"/>
    <w:rsid w:val="00B31FD5"/>
    <w:rsid w:val="00B33918"/>
    <w:rsid w:val="00B348DE"/>
    <w:rsid w:val="00B349D2"/>
    <w:rsid w:val="00B34A4F"/>
    <w:rsid w:val="00B35366"/>
    <w:rsid w:val="00B35CFD"/>
    <w:rsid w:val="00B37F8E"/>
    <w:rsid w:val="00B4049A"/>
    <w:rsid w:val="00B40F06"/>
    <w:rsid w:val="00B41FED"/>
    <w:rsid w:val="00B457B7"/>
    <w:rsid w:val="00B45B5D"/>
    <w:rsid w:val="00B45EFA"/>
    <w:rsid w:val="00B46B55"/>
    <w:rsid w:val="00B47A74"/>
    <w:rsid w:val="00B51756"/>
    <w:rsid w:val="00B5196C"/>
    <w:rsid w:val="00B51C17"/>
    <w:rsid w:val="00B528AB"/>
    <w:rsid w:val="00B52C58"/>
    <w:rsid w:val="00B53E77"/>
    <w:rsid w:val="00B5459E"/>
    <w:rsid w:val="00B547CA"/>
    <w:rsid w:val="00B55EAC"/>
    <w:rsid w:val="00B5702B"/>
    <w:rsid w:val="00B60826"/>
    <w:rsid w:val="00B61C29"/>
    <w:rsid w:val="00B6293B"/>
    <w:rsid w:val="00B67238"/>
    <w:rsid w:val="00B70602"/>
    <w:rsid w:val="00B724A5"/>
    <w:rsid w:val="00B7259C"/>
    <w:rsid w:val="00B759AF"/>
    <w:rsid w:val="00B76313"/>
    <w:rsid w:val="00B763DE"/>
    <w:rsid w:val="00B771AD"/>
    <w:rsid w:val="00B7756E"/>
    <w:rsid w:val="00B81374"/>
    <w:rsid w:val="00B82639"/>
    <w:rsid w:val="00B82901"/>
    <w:rsid w:val="00B82B44"/>
    <w:rsid w:val="00B83F5C"/>
    <w:rsid w:val="00B8471D"/>
    <w:rsid w:val="00B852E7"/>
    <w:rsid w:val="00B85E91"/>
    <w:rsid w:val="00B86B9A"/>
    <w:rsid w:val="00B91EB5"/>
    <w:rsid w:val="00B9555E"/>
    <w:rsid w:val="00B95D15"/>
    <w:rsid w:val="00B9603F"/>
    <w:rsid w:val="00B969F8"/>
    <w:rsid w:val="00B97644"/>
    <w:rsid w:val="00B97AA4"/>
    <w:rsid w:val="00BA3080"/>
    <w:rsid w:val="00BA3D80"/>
    <w:rsid w:val="00BA5292"/>
    <w:rsid w:val="00BA7D0F"/>
    <w:rsid w:val="00BB40C9"/>
    <w:rsid w:val="00BB4A70"/>
    <w:rsid w:val="00BB50FB"/>
    <w:rsid w:val="00BB5358"/>
    <w:rsid w:val="00BB5DAC"/>
    <w:rsid w:val="00BB6989"/>
    <w:rsid w:val="00BB6EAA"/>
    <w:rsid w:val="00BB7101"/>
    <w:rsid w:val="00BB751B"/>
    <w:rsid w:val="00BC2574"/>
    <w:rsid w:val="00BC2925"/>
    <w:rsid w:val="00BC5089"/>
    <w:rsid w:val="00BD140A"/>
    <w:rsid w:val="00BD15AF"/>
    <w:rsid w:val="00BD1ADD"/>
    <w:rsid w:val="00BD25C8"/>
    <w:rsid w:val="00BD2C91"/>
    <w:rsid w:val="00BD3162"/>
    <w:rsid w:val="00BD4406"/>
    <w:rsid w:val="00BD459A"/>
    <w:rsid w:val="00BD4A1D"/>
    <w:rsid w:val="00BD5131"/>
    <w:rsid w:val="00BD608F"/>
    <w:rsid w:val="00BD7467"/>
    <w:rsid w:val="00BD7B7D"/>
    <w:rsid w:val="00BE05A6"/>
    <w:rsid w:val="00BE0B3C"/>
    <w:rsid w:val="00BE2AA3"/>
    <w:rsid w:val="00BE63D4"/>
    <w:rsid w:val="00BE6C47"/>
    <w:rsid w:val="00BF16E2"/>
    <w:rsid w:val="00BF22B3"/>
    <w:rsid w:val="00BF2887"/>
    <w:rsid w:val="00BF3D61"/>
    <w:rsid w:val="00BF50A0"/>
    <w:rsid w:val="00BF5FE3"/>
    <w:rsid w:val="00C00E8E"/>
    <w:rsid w:val="00C01447"/>
    <w:rsid w:val="00C01F24"/>
    <w:rsid w:val="00C03163"/>
    <w:rsid w:val="00C058BF"/>
    <w:rsid w:val="00C07427"/>
    <w:rsid w:val="00C11069"/>
    <w:rsid w:val="00C1235B"/>
    <w:rsid w:val="00C14B23"/>
    <w:rsid w:val="00C21BFD"/>
    <w:rsid w:val="00C24851"/>
    <w:rsid w:val="00C25147"/>
    <w:rsid w:val="00C25B15"/>
    <w:rsid w:val="00C30CCA"/>
    <w:rsid w:val="00C334AC"/>
    <w:rsid w:val="00C33C17"/>
    <w:rsid w:val="00C35AF9"/>
    <w:rsid w:val="00C35EFB"/>
    <w:rsid w:val="00C37221"/>
    <w:rsid w:val="00C372D8"/>
    <w:rsid w:val="00C42058"/>
    <w:rsid w:val="00C4205F"/>
    <w:rsid w:val="00C4390E"/>
    <w:rsid w:val="00C44062"/>
    <w:rsid w:val="00C452AF"/>
    <w:rsid w:val="00C465E1"/>
    <w:rsid w:val="00C4786C"/>
    <w:rsid w:val="00C5009F"/>
    <w:rsid w:val="00C50502"/>
    <w:rsid w:val="00C5168D"/>
    <w:rsid w:val="00C5286B"/>
    <w:rsid w:val="00C52EA6"/>
    <w:rsid w:val="00C54325"/>
    <w:rsid w:val="00C55C79"/>
    <w:rsid w:val="00C574DD"/>
    <w:rsid w:val="00C601C8"/>
    <w:rsid w:val="00C604FF"/>
    <w:rsid w:val="00C6167F"/>
    <w:rsid w:val="00C6181B"/>
    <w:rsid w:val="00C649C4"/>
    <w:rsid w:val="00C70241"/>
    <w:rsid w:val="00C70DF3"/>
    <w:rsid w:val="00C71F6D"/>
    <w:rsid w:val="00C74731"/>
    <w:rsid w:val="00C74AC4"/>
    <w:rsid w:val="00C776FB"/>
    <w:rsid w:val="00C83A96"/>
    <w:rsid w:val="00C84316"/>
    <w:rsid w:val="00C84A9B"/>
    <w:rsid w:val="00C85429"/>
    <w:rsid w:val="00C86183"/>
    <w:rsid w:val="00C86C9B"/>
    <w:rsid w:val="00C8773A"/>
    <w:rsid w:val="00C90841"/>
    <w:rsid w:val="00C92DAE"/>
    <w:rsid w:val="00C93487"/>
    <w:rsid w:val="00C93AB5"/>
    <w:rsid w:val="00C95F8B"/>
    <w:rsid w:val="00C967A4"/>
    <w:rsid w:val="00C96C5B"/>
    <w:rsid w:val="00CA17CA"/>
    <w:rsid w:val="00CA1A95"/>
    <w:rsid w:val="00CA3695"/>
    <w:rsid w:val="00CA46C7"/>
    <w:rsid w:val="00CA4A89"/>
    <w:rsid w:val="00CA4BA8"/>
    <w:rsid w:val="00CA5FC1"/>
    <w:rsid w:val="00CA60B4"/>
    <w:rsid w:val="00CA70BE"/>
    <w:rsid w:val="00CB03E2"/>
    <w:rsid w:val="00CB09D4"/>
    <w:rsid w:val="00CB11B1"/>
    <w:rsid w:val="00CB2071"/>
    <w:rsid w:val="00CB2205"/>
    <w:rsid w:val="00CB2390"/>
    <w:rsid w:val="00CB2C60"/>
    <w:rsid w:val="00CB2D64"/>
    <w:rsid w:val="00CB30D5"/>
    <w:rsid w:val="00CB46F7"/>
    <w:rsid w:val="00CB490D"/>
    <w:rsid w:val="00CB5FD4"/>
    <w:rsid w:val="00CB76A3"/>
    <w:rsid w:val="00CB7974"/>
    <w:rsid w:val="00CC0D99"/>
    <w:rsid w:val="00CC2548"/>
    <w:rsid w:val="00CC26C3"/>
    <w:rsid w:val="00CC3EC3"/>
    <w:rsid w:val="00CC4784"/>
    <w:rsid w:val="00CC6072"/>
    <w:rsid w:val="00CC62F3"/>
    <w:rsid w:val="00CC6368"/>
    <w:rsid w:val="00CC6F7D"/>
    <w:rsid w:val="00CC7C74"/>
    <w:rsid w:val="00CC7CA7"/>
    <w:rsid w:val="00CC7D38"/>
    <w:rsid w:val="00CD1259"/>
    <w:rsid w:val="00CD375C"/>
    <w:rsid w:val="00CD579E"/>
    <w:rsid w:val="00CD5CA0"/>
    <w:rsid w:val="00CD7AB5"/>
    <w:rsid w:val="00CE0546"/>
    <w:rsid w:val="00CE11A6"/>
    <w:rsid w:val="00CE48C4"/>
    <w:rsid w:val="00CE4EAE"/>
    <w:rsid w:val="00CE71A8"/>
    <w:rsid w:val="00CF14BE"/>
    <w:rsid w:val="00CF2218"/>
    <w:rsid w:val="00CF6089"/>
    <w:rsid w:val="00CF750B"/>
    <w:rsid w:val="00CF7FEF"/>
    <w:rsid w:val="00D01B33"/>
    <w:rsid w:val="00D058B9"/>
    <w:rsid w:val="00D0655B"/>
    <w:rsid w:val="00D073C0"/>
    <w:rsid w:val="00D0760C"/>
    <w:rsid w:val="00D07F9F"/>
    <w:rsid w:val="00D11BDA"/>
    <w:rsid w:val="00D130A7"/>
    <w:rsid w:val="00D13958"/>
    <w:rsid w:val="00D13EA0"/>
    <w:rsid w:val="00D16CDF"/>
    <w:rsid w:val="00D1727D"/>
    <w:rsid w:val="00D20331"/>
    <w:rsid w:val="00D205C5"/>
    <w:rsid w:val="00D20BF3"/>
    <w:rsid w:val="00D230AC"/>
    <w:rsid w:val="00D23527"/>
    <w:rsid w:val="00D25C02"/>
    <w:rsid w:val="00D27F34"/>
    <w:rsid w:val="00D3043F"/>
    <w:rsid w:val="00D30E35"/>
    <w:rsid w:val="00D31537"/>
    <w:rsid w:val="00D31DAF"/>
    <w:rsid w:val="00D35930"/>
    <w:rsid w:val="00D37FD0"/>
    <w:rsid w:val="00D42017"/>
    <w:rsid w:val="00D4294B"/>
    <w:rsid w:val="00D440C7"/>
    <w:rsid w:val="00D44A01"/>
    <w:rsid w:val="00D4679F"/>
    <w:rsid w:val="00D51C05"/>
    <w:rsid w:val="00D551BC"/>
    <w:rsid w:val="00D55D19"/>
    <w:rsid w:val="00D56EAB"/>
    <w:rsid w:val="00D60821"/>
    <w:rsid w:val="00D61570"/>
    <w:rsid w:val="00D63697"/>
    <w:rsid w:val="00D65282"/>
    <w:rsid w:val="00D65BC9"/>
    <w:rsid w:val="00D65D54"/>
    <w:rsid w:val="00D67DB3"/>
    <w:rsid w:val="00D67EA3"/>
    <w:rsid w:val="00D7160D"/>
    <w:rsid w:val="00D76F9F"/>
    <w:rsid w:val="00D820DB"/>
    <w:rsid w:val="00D82377"/>
    <w:rsid w:val="00D83B20"/>
    <w:rsid w:val="00D86CDE"/>
    <w:rsid w:val="00D87794"/>
    <w:rsid w:val="00D87B77"/>
    <w:rsid w:val="00D9388C"/>
    <w:rsid w:val="00DA15EA"/>
    <w:rsid w:val="00DA236A"/>
    <w:rsid w:val="00DA2AC6"/>
    <w:rsid w:val="00DA327B"/>
    <w:rsid w:val="00DA4901"/>
    <w:rsid w:val="00DA544A"/>
    <w:rsid w:val="00DA5569"/>
    <w:rsid w:val="00DA5E23"/>
    <w:rsid w:val="00DA60EA"/>
    <w:rsid w:val="00DA6626"/>
    <w:rsid w:val="00DA710E"/>
    <w:rsid w:val="00DA74DE"/>
    <w:rsid w:val="00DB055C"/>
    <w:rsid w:val="00DB11F9"/>
    <w:rsid w:val="00DB2822"/>
    <w:rsid w:val="00DB49BC"/>
    <w:rsid w:val="00DB56AF"/>
    <w:rsid w:val="00DC0969"/>
    <w:rsid w:val="00DC29C6"/>
    <w:rsid w:val="00DC56D9"/>
    <w:rsid w:val="00DC6100"/>
    <w:rsid w:val="00DC6186"/>
    <w:rsid w:val="00DD335E"/>
    <w:rsid w:val="00DD4CB0"/>
    <w:rsid w:val="00DD51A6"/>
    <w:rsid w:val="00DD6BAF"/>
    <w:rsid w:val="00DD7269"/>
    <w:rsid w:val="00DE0730"/>
    <w:rsid w:val="00DE2E48"/>
    <w:rsid w:val="00DE3ED2"/>
    <w:rsid w:val="00DE409C"/>
    <w:rsid w:val="00DE61E4"/>
    <w:rsid w:val="00DE6E9D"/>
    <w:rsid w:val="00DE7767"/>
    <w:rsid w:val="00DF066B"/>
    <w:rsid w:val="00DF0E2F"/>
    <w:rsid w:val="00DF20A3"/>
    <w:rsid w:val="00DF2215"/>
    <w:rsid w:val="00DF5C4F"/>
    <w:rsid w:val="00DF7379"/>
    <w:rsid w:val="00E0021F"/>
    <w:rsid w:val="00E00927"/>
    <w:rsid w:val="00E00A1D"/>
    <w:rsid w:val="00E01C38"/>
    <w:rsid w:val="00E030EC"/>
    <w:rsid w:val="00E032A8"/>
    <w:rsid w:val="00E0491F"/>
    <w:rsid w:val="00E04DBF"/>
    <w:rsid w:val="00E057D8"/>
    <w:rsid w:val="00E05CDE"/>
    <w:rsid w:val="00E0739F"/>
    <w:rsid w:val="00E10457"/>
    <w:rsid w:val="00E10F04"/>
    <w:rsid w:val="00E174D6"/>
    <w:rsid w:val="00E1755F"/>
    <w:rsid w:val="00E206D2"/>
    <w:rsid w:val="00E238E5"/>
    <w:rsid w:val="00E311BA"/>
    <w:rsid w:val="00E3139E"/>
    <w:rsid w:val="00E33170"/>
    <w:rsid w:val="00E3780B"/>
    <w:rsid w:val="00E40A5C"/>
    <w:rsid w:val="00E4309D"/>
    <w:rsid w:val="00E5237C"/>
    <w:rsid w:val="00E53FC9"/>
    <w:rsid w:val="00E548ED"/>
    <w:rsid w:val="00E55705"/>
    <w:rsid w:val="00E566F5"/>
    <w:rsid w:val="00E56898"/>
    <w:rsid w:val="00E57C9A"/>
    <w:rsid w:val="00E61744"/>
    <w:rsid w:val="00E626DA"/>
    <w:rsid w:val="00E63E20"/>
    <w:rsid w:val="00E64270"/>
    <w:rsid w:val="00E66888"/>
    <w:rsid w:val="00E6696C"/>
    <w:rsid w:val="00E66AF3"/>
    <w:rsid w:val="00E672E5"/>
    <w:rsid w:val="00E677B1"/>
    <w:rsid w:val="00E709FD"/>
    <w:rsid w:val="00E71099"/>
    <w:rsid w:val="00E72216"/>
    <w:rsid w:val="00E72FBC"/>
    <w:rsid w:val="00E75823"/>
    <w:rsid w:val="00E770C1"/>
    <w:rsid w:val="00E77669"/>
    <w:rsid w:val="00E80496"/>
    <w:rsid w:val="00E80FB6"/>
    <w:rsid w:val="00E8139D"/>
    <w:rsid w:val="00E82DAA"/>
    <w:rsid w:val="00E839E0"/>
    <w:rsid w:val="00E85145"/>
    <w:rsid w:val="00E86D89"/>
    <w:rsid w:val="00E8708B"/>
    <w:rsid w:val="00E91758"/>
    <w:rsid w:val="00E919DF"/>
    <w:rsid w:val="00E94A2E"/>
    <w:rsid w:val="00E94FAC"/>
    <w:rsid w:val="00E966FA"/>
    <w:rsid w:val="00E974B6"/>
    <w:rsid w:val="00E97577"/>
    <w:rsid w:val="00E9793F"/>
    <w:rsid w:val="00E97FE3"/>
    <w:rsid w:val="00EA070A"/>
    <w:rsid w:val="00EA08A2"/>
    <w:rsid w:val="00EA24CC"/>
    <w:rsid w:val="00EA2A4B"/>
    <w:rsid w:val="00EA31CA"/>
    <w:rsid w:val="00EA3546"/>
    <w:rsid w:val="00EA5BE6"/>
    <w:rsid w:val="00EA628E"/>
    <w:rsid w:val="00EA62EF"/>
    <w:rsid w:val="00EB13C4"/>
    <w:rsid w:val="00EB14E5"/>
    <w:rsid w:val="00EB1826"/>
    <w:rsid w:val="00EB27E7"/>
    <w:rsid w:val="00EB2BB3"/>
    <w:rsid w:val="00EB3B62"/>
    <w:rsid w:val="00EB3B9E"/>
    <w:rsid w:val="00EB4502"/>
    <w:rsid w:val="00EB59A0"/>
    <w:rsid w:val="00EB64D7"/>
    <w:rsid w:val="00EB742E"/>
    <w:rsid w:val="00EB7AC1"/>
    <w:rsid w:val="00EB7B09"/>
    <w:rsid w:val="00EC1A4E"/>
    <w:rsid w:val="00EC1ABC"/>
    <w:rsid w:val="00EC3FB7"/>
    <w:rsid w:val="00EC42EB"/>
    <w:rsid w:val="00EC4391"/>
    <w:rsid w:val="00EC54F1"/>
    <w:rsid w:val="00EC71EC"/>
    <w:rsid w:val="00ED0214"/>
    <w:rsid w:val="00ED14FF"/>
    <w:rsid w:val="00ED2DAD"/>
    <w:rsid w:val="00ED2F59"/>
    <w:rsid w:val="00ED3EA2"/>
    <w:rsid w:val="00ED5414"/>
    <w:rsid w:val="00ED67C8"/>
    <w:rsid w:val="00EE002D"/>
    <w:rsid w:val="00EE05C4"/>
    <w:rsid w:val="00EE1930"/>
    <w:rsid w:val="00EE2C2D"/>
    <w:rsid w:val="00EE3CA4"/>
    <w:rsid w:val="00EE6089"/>
    <w:rsid w:val="00EE6E1C"/>
    <w:rsid w:val="00EE7CD8"/>
    <w:rsid w:val="00EF1E27"/>
    <w:rsid w:val="00EF3441"/>
    <w:rsid w:val="00EF51F6"/>
    <w:rsid w:val="00EF63C0"/>
    <w:rsid w:val="00EF6E5F"/>
    <w:rsid w:val="00F02410"/>
    <w:rsid w:val="00F02F02"/>
    <w:rsid w:val="00F038A1"/>
    <w:rsid w:val="00F064FD"/>
    <w:rsid w:val="00F10319"/>
    <w:rsid w:val="00F10483"/>
    <w:rsid w:val="00F11512"/>
    <w:rsid w:val="00F11EC9"/>
    <w:rsid w:val="00F126A7"/>
    <w:rsid w:val="00F126AD"/>
    <w:rsid w:val="00F16189"/>
    <w:rsid w:val="00F1772E"/>
    <w:rsid w:val="00F20D88"/>
    <w:rsid w:val="00F21846"/>
    <w:rsid w:val="00F21C17"/>
    <w:rsid w:val="00F21E33"/>
    <w:rsid w:val="00F229B7"/>
    <w:rsid w:val="00F23011"/>
    <w:rsid w:val="00F23E86"/>
    <w:rsid w:val="00F26806"/>
    <w:rsid w:val="00F30040"/>
    <w:rsid w:val="00F3068B"/>
    <w:rsid w:val="00F31082"/>
    <w:rsid w:val="00F31C3F"/>
    <w:rsid w:val="00F31DAD"/>
    <w:rsid w:val="00F3229C"/>
    <w:rsid w:val="00F32D9E"/>
    <w:rsid w:val="00F339EB"/>
    <w:rsid w:val="00F33EC0"/>
    <w:rsid w:val="00F365B4"/>
    <w:rsid w:val="00F36F32"/>
    <w:rsid w:val="00F406AE"/>
    <w:rsid w:val="00F420FF"/>
    <w:rsid w:val="00F45C0E"/>
    <w:rsid w:val="00F4795D"/>
    <w:rsid w:val="00F50000"/>
    <w:rsid w:val="00F5017E"/>
    <w:rsid w:val="00F5036A"/>
    <w:rsid w:val="00F50549"/>
    <w:rsid w:val="00F50843"/>
    <w:rsid w:val="00F51A7B"/>
    <w:rsid w:val="00F51D27"/>
    <w:rsid w:val="00F51E13"/>
    <w:rsid w:val="00F52618"/>
    <w:rsid w:val="00F537DD"/>
    <w:rsid w:val="00F53CC2"/>
    <w:rsid w:val="00F56558"/>
    <w:rsid w:val="00F56FCD"/>
    <w:rsid w:val="00F60D4C"/>
    <w:rsid w:val="00F61AAE"/>
    <w:rsid w:val="00F62297"/>
    <w:rsid w:val="00F63410"/>
    <w:rsid w:val="00F63CD5"/>
    <w:rsid w:val="00F64A6E"/>
    <w:rsid w:val="00F64DA2"/>
    <w:rsid w:val="00F64E76"/>
    <w:rsid w:val="00F651D0"/>
    <w:rsid w:val="00F67447"/>
    <w:rsid w:val="00F67920"/>
    <w:rsid w:val="00F704F1"/>
    <w:rsid w:val="00F70D65"/>
    <w:rsid w:val="00F7117E"/>
    <w:rsid w:val="00F72BBA"/>
    <w:rsid w:val="00F74FA9"/>
    <w:rsid w:val="00F7777D"/>
    <w:rsid w:val="00F811DD"/>
    <w:rsid w:val="00F843D6"/>
    <w:rsid w:val="00F84892"/>
    <w:rsid w:val="00F858B9"/>
    <w:rsid w:val="00F85DF6"/>
    <w:rsid w:val="00F86055"/>
    <w:rsid w:val="00F862DC"/>
    <w:rsid w:val="00F8755F"/>
    <w:rsid w:val="00F903B0"/>
    <w:rsid w:val="00F91725"/>
    <w:rsid w:val="00F92684"/>
    <w:rsid w:val="00F93209"/>
    <w:rsid w:val="00F93245"/>
    <w:rsid w:val="00F94B4C"/>
    <w:rsid w:val="00F957EA"/>
    <w:rsid w:val="00F95960"/>
    <w:rsid w:val="00F9636D"/>
    <w:rsid w:val="00F96D58"/>
    <w:rsid w:val="00F97B0D"/>
    <w:rsid w:val="00FA0ED6"/>
    <w:rsid w:val="00FA2265"/>
    <w:rsid w:val="00FA3448"/>
    <w:rsid w:val="00FA3AAE"/>
    <w:rsid w:val="00FA5B51"/>
    <w:rsid w:val="00FA6678"/>
    <w:rsid w:val="00FA6D28"/>
    <w:rsid w:val="00FB10E2"/>
    <w:rsid w:val="00FB1EC9"/>
    <w:rsid w:val="00FB44B3"/>
    <w:rsid w:val="00FB4870"/>
    <w:rsid w:val="00FB498F"/>
    <w:rsid w:val="00FB4FBF"/>
    <w:rsid w:val="00FB70A7"/>
    <w:rsid w:val="00FC2071"/>
    <w:rsid w:val="00FC53C7"/>
    <w:rsid w:val="00FC542C"/>
    <w:rsid w:val="00FC5F14"/>
    <w:rsid w:val="00FC6B77"/>
    <w:rsid w:val="00FC6EB3"/>
    <w:rsid w:val="00FC6F92"/>
    <w:rsid w:val="00FD09A4"/>
    <w:rsid w:val="00FD2582"/>
    <w:rsid w:val="00FD6AC6"/>
    <w:rsid w:val="00FD6EA9"/>
    <w:rsid w:val="00FD708D"/>
    <w:rsid w:val="00FE084E"/>
    <w:rsid w:val="00FE22A0"/>
    <w:rsid w:val="00FE377F"/>
    <w:rsid w:val="00FE39B9"/>
    <w:rsid w:val="00FE46F7"/>
    <w:rsid w:val="00FE521F"/>
    <w:rsid w:val="00FE633B"/>
    <w:rsid w:val="00FE73C1"/>
    <w:rsid w:val="00FF1085"/>
    <w:rsid w:val="00FF15C3"/>
    <w:rsid w:val="00FF2E65"/>
    <w:rsid w:val="00FF3F82"/>
    <w:rsid w:val="00FF62A5"/>
    <w:rsid w:val="00FF6319"/>
    <w:rsid w:val="00FF6930"/>
    <w:rsid w:val="00FF6BB5"/>
    <w:rsid w:val="00FF6FC4"/>
    <w:rsid w:val="00FF7941"/>
    <w:rsid w:val="24573978"/>
    <w:rsid w:val="6FFCC6A5"/>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8387CC2"/>
  <w15:docId w15:val="{6276A3FB-3C8E-489F-B5D5-80BE5CF8F9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CH" w:eastAsia="de-CH"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qFormat="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rsid w:val="00851CB4"/>
    <w:pPr>
      <w:adjustRightInd w:val="0"/>
      <w:snapToGrid w:val="0"/>
      <w:spacing w:line="280" w:lineRule="atLeast"/>
    </w:pPr>
    <w:rPr>
      <w:rFonts w:ascii="Arial" w:hAnsi="Arial"/>
      <w:szCs w:val="24"/>
    </w:rPr>
  </w:style>
  <w:style w:type="paragraph" w:styleId="berschrift1">
    <w:name w:val="heading 1"/>
    <w:basedOn w:val="Blocktext"/>
    <w:next w:val="Blocktext"/>
    <w:link w:val="berschrift1Zchn"/>
    <w:rsid w:val="00BC22C7"/>
    <w:pPr>
      <w:keepNext/>
      <w:keepLines/>
      <w:numPr>
        <w:numId w:val="2"/>
      </w:numPr>
      <w:spacing w:before="420"/>
      <w:outlineLvl w:val="0"/>
    </w:pPr>
    <w:rPr>
      <w:rFonts w:cs="Arial"/>
      <w:b/>
      <w:bCs/>
      <w:snapToGrid w:val="0"/>
      <w:szCs w:val="32"/>
    </w:rPr>
  </w:style>
  <w:style w:type="paragraph" w:styleId="berschrift2">
    <w:name w:val="heading 2"/>
    <w:basedOn w:val="Blocktext"/>
    <w:next w:val="Blocktext"/>
    <w:rsid w:val="0003089D"/>
    <w:pPr>
      <w:keepNext/>
      <w:keepLines/>
      <w:numPr>
        <w:ilvl w:val="1"/>
        <w:numId w:val="2"/>
      </w:numPr>
      <w:spacing w:before="280"/>
      <w:outlineLvl w:val="1"/>
    </w:pPr>
    <w:rPr>
      <w:rFonts w:cs="Arial"/>
      <w:b/>
      <w:bCs/>
      <w:iCs/>
      <w:szCs w:val="28"/>
    </w:rPr>
  </w:style>
  <w:style w:type="paragraph" w:styleId="berschrift3">
    <w:name w:val="heading 3"/>
    <w:basedOn w:val="Blocktext"/>
    <w:next w:val="Blocktext"/>
    <w:rsid w:val="0003089D"/>
    <w:pPr>
      <w:keepNext/>
      <w:keepLines/>
      <w:numPr>
        <w:ilvl w:val="2"/>
        <w:numId w:val="2"/>
      </w:numPr>
      <w:outlineLvl w:val="2"/>
    </w:pPr>
    <w:rPr>
      <w:rFonts w:cs="Arial"/>
      <w:b/>
      <w:bCs/>
      <w:szCs w:val="26"/>
    </w:rPr>
  </w:style>
  <w:style w:type="paragraph" w:styleId="berschrift4">
    <w:name w:val="heading 4"/>
    <w:basedOn w:val="Blocktext"/>
    <w:next w:val="Blocktext"/>
    <w:rsid w:val="0011312B"/>
    <w:pPr>
      <w:keepNext/>
      <w:keepLines/>
      <w:numPr>
        <w:ilvl w:val="3"/>
        <w:numId w:val="2"/>
      </w:numPr>
      <w:outlineLvl w:val="3"/>
    </w:pPr>
    <w:rPr>
      <w:b/>
      <w:bCs/>
      <w:szCs w:val="28"/>
    </w:rPr>
  </w:style>
  <w:style w:type="paragraph" w:styleId="berschrift5">
    <w:name w:val="heading 5"/>
    <w:basedOn w:val="Blocktext"/>
    <w:next w:val="Blocktext"/>
    <w:rsid w:val="0011312B"/>
    <w:pPr>
      <w:keepNext/>
      <w:keepLines/>
      <w:numPr>
        <w:ilvl w:val="4"/>
        <w:numId w:val="2"/>
      </w:numPr>
      <w:outlineLvl w:val="4"/>
    </w:pPr>
    <w:rPr>
      <w:b/>
      <w:bCs/>
      <w:iCs/>
      <w:szCs w:val="26"/>
    </w:rPr>
  </w:style>
  <w:style w:type="paragraph" w:styleId="berschrift6">
    <w:name w:val="heading 6"/>
    <w:basedOn w:val="Blocktext"/>
    <w:next w:val="Blocktext"/>
    <w:rsid w:val="0011312B"/>
    <w:pPr>
      <w:keepNext/>
      <w:keepLines/>
      <w:numPr>
        <w:ilvl w:val="5"/>
        <w:numId w:val="2"/>
      </w:numPr>
      <w:outlineLvl w:val="5"/>
    </w:pPr>
    <w:rPr>
      <w:b/>
      <w:bCs/>
      <w:szCs w:val="22"/>
    </w:rPr>
  </w:style>
  <w:style w:type="paragraph" w:styleId="berschrift7">
    <w:name w:val="heading 7"/>
    <w:basedOn w:val="Blocktext"/>
    <w:next w:val="Blocktext"/>
    <w:rsid w:val="00480EAD"/>
    <w:pPr>
      <w:keepNext/>
      <w:keepLines/>
      <w:numPr>
        <w:ilvl w:val="6"/>
        <w:numId w:val="2"/>
      </w:numPr>
      <w:outlineLvl w:val="6"/>
    </w:pPr>
    <w:rPr>
      <w:b/>
    </w:rPr>
  </w:style>
  <w:style w:type="paragraph" w:styleId="berschrift8">
    <w:name w:val="heading 8"/>
    <w:basedOn w:val="Blocktext"/>
    <w:next w:val="Blocktext"/>
    <w:rsid w:val="00480EAD"/>
    <w:pPr>
      <w:keepNext/>
      <w:keepLines/>
      <w:numPr>
        <w:ilvl w:val="7"/>
        <w:numId w:val="2"/>
      </w:numPr>
      <w:outlineLvl w:val="7"/>
    </w:pPr>
    <w:rPr>
      <w:b/>
      <w:iCs/>
    </w:rPr>
  </w:style>
  <w:style w:type="paragraph" w:styleId="berschrift9">
    <w:name w:val="heading 9"/>
    <w:basedOn w:val="Blocktext"/>
    <w:next w:val="Blocktext"/>
    <w:rsid w:val="0011312B"/>
    <w:pPr>
      <w:keepNext/>
      <w:keepLines/>
      <w:numPr>
        <w:ilvl w:val="8"/>
        <w:numId w:val="2"/>
      </w:numPr>
      <w:outlineLvl w:val="8"/>
    </w:pPr>
    <w:rPr>
      <w:rFonts w:cs="Arial"/>
      <w:b/>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rsid w:val="002B67E5"/>
    <w:pPr>
      <w:spacing w:line="260" w:lineRule="exact"/>
    </w:pPr>
    <w:rPr>
      <w:rFonts w:ascii="Arial" w:hAnsi="Arial"/>
      <w:sz w:val="18"/>
    </w:rPr>
    <w:tblPr>
      <w:tblBorders>
        <w:top w:val="single" w:sz="2" w:space="0" w:color="auto"/>
        <w:bottom w:val="single" w:sz="2" w:space="0" w:color="auto"/>
        <w:insideH w:val="single" w:sz="4" w:space="0" w:color="auto"/>
        <w:insideV w:val="single" w:sz="4" w:space="0" w:color="auto"/>
      </w:tblBorders>
      <w:tblCellMar>
        <w:top w:w="28" w:type="dxa"/>
        <w:left w:w="85" w:type="dxa"/>
        <w:bottom w:w="57" w:type="dxa"/>
        <w:right w:w="85" w:type="dxa"/>
      </w:tblCellMar>
    </w:tblPr>
    <w:tblStylePr w:type="firstRow">
      <w:tblPr/>
      <w:trPr>
        <w:tblHeader/>
      </w:trPr>
    </w:tblStylePr>
  </w:style>
  <w:style w:type="paragraph" w:styleId="Kopfzeile">
    <w:name w:val="header"/>
    <w:basedOn w:val="Standard"/>
    <w:link w:val="KopfzeileZchn"/>
    <w:rsid w:val="00BC4679"/>
    <w:rPr>
      <w:sz w:val="17"/>
    </w:rPr>
  </w:style>
  <w:style w:type="paragraph" w:styleId="Fuzeile">
    <w:name w:val="footer"/>
    <w:basedOn w:val="Standard"/>
    <w:rsid w:val="00BB1E81"/>
    <w:pPr>
      <w:tabs>
        <w:tab w:val="right" w:pos="8959"/>
      </w:tabs>
      <w:spacing w:line="240" w:lineRule="auto"/>
    </w:pPr>
    <w:rPr>
      <w:sz w:val="16"/>
    </w:rPr>
  </w:style>
  <w:style w:type="paragraph" w:styleId="Verzeichnis1">
    <w:name w:val="toc 1"/>
    <w:basedOn w:val="Standard"/>
    <w:next w:val="Standard"/>
    <w:uiPriority w:val="39"/>
    <w:rsid w:val="0009297A"/>
    <w:pPr>
      <w:spacing w:before="240" w:after="120"/>
    </w:pPr>
    <w:rPr>
      <w:rFonts w:asciiTheme="minorHAnsi" w:hAnsiTheme="minorHAnsi" w:cstheme="minorHAnsi"/>
      <w:b/>
      <w:bCs/>
      <w:szCs w:val="20"/>
    </w:rPr>
  </w:style>
  <w:style w:type="paragraph" w:styleId="Verzeichnis2">
    <w:name w:val="toc 2"/>
    <w:basedOn w:val="Standard"/>
    <w:next w:val="Standard"/>
    <w:uiPriority w:val="39"/>
    <w:rsid w:val="00A80595"/>
    <w:pPr>
      <w:spacing w:before="120"/>
      <w:ind w:left="200"/>
    </w:pPr>
    <w:rPr>
      <w:rFonts w:asciiTheme="minorHAnsi" w:hAnsiTheme="minorHAnsi" w:cstheme="minorHAnsi"/>
      <w:i/>
      <w:iCs/>
      <w:szCs w:val="20"/>
    </w:rPr>
  </w:style>
  <w:style w:type="paragraph" w:styleId="Verzeichnis3">
    <w:name w:val="toc 3"/>
    <w:basedOn w:val="Standard"/>
    <w:next w:val="Standard"/>
    <w:autoRedefine/>
    <w:uiPriority w:val="39"/>
    <w:rsid w:val="00A80595"/>
    <w:pPr>
      <w:ind w:left="400"/>
    </w:pPr>
    <w:rPr>
      <w:rFonts w:asciiTheme="minorHAnsi" w:hAnsiTheme="minorHAnsi" w:cstheme="minorHAnsi"/>
      <w:szCs w:val="20"/>
    </w:rPr>
  </w:style>
  <w:style w:type="character" w:styleId="Hyperlink">
    <w:name w:val="Hyperlink"/>
    <w:basedOn w:val="Absatz-Standardschriftart"/>
    <w:uiPriority w:val="99"/>
    <w:rsid w:val="0099776A"/>
    <w:rPr>
      <w:dstrike w:val="0"/>
      <w:color w:val="0000FF"/>
      <w:u w:val="single"/>
      <w:vertAlign w:val="baseline"/>
      <w:lang w:val="de-CH"/>
    </w:rPr>
  </w:style>
  <w:style w:type="paragraph" w:styleId="Sprechblasentext">
    <w:name w:val="Balloon Text"/>
    <w:basedOn w:val="Standard"/>
    <w:rsid w:val="009D48A4"/>
    <w:pPr>
      <w:keepLines/>
    </w:pPr>
    <w:rPr>
      <w:rFonts w:cs="Tahoma"/>
      <w:sz w:val="14"/>
      <w:szCs w:val="16"/>
    </w:rPr>
  </w:style>
  <w:style w:type="paragraph" w:styleId="Beschriftung">
    <w:name w:val="caption"/>
    <w:basedOn w:val="Standard"/>
    <w:next w:val="Standard"/>
    <w:rsid w:val="00CA60B4"/>
    <w:pPr>
      <w:keepLines/>
      <w:spacing w:before="140" w:after="240"/>
    </w:pPr>
    <w:rPr>
      <w:bCs/>
      <w:sz w:val="14"/>
      <w:szCs w:val="20"/>
    </w:rPr>
  </w:style>
  <w:style w:type="character" w:styleId="Kommentarzeichen">
    <w:name w:val="annotation reference"/>
    <w:basedOn w:val="Absatz-Standardschriftart"/>
    <w:rsid w:val="009D48A4"/>
    <w:rPr>
      <w:sz w:val="14"/>
      <w:szCs w:val="16"/>
      <w:lang w:val="de-CH"/>
    </w:rPr>
  </w:style>
  <w:style w:type="paragraph" w:styleId="Kommentartext">
    <w:name w:val="annotation text"/>
    <w:basedOn w:val="Standard"/>
    <w:link w:val="KommentartextZchn"/>
    <w:rsid w:val="009D48A4"/>
    <w:rPr>
      <w:sz w:val="14"/>
      <w:szCs w:val="20"/>
    </w:rPr>
  </w:style>
  <w:style w:type="paragraph" w:styleId="Kommentarthema">
    <w:name w:val="annotation subject"/>
    <w:basedOn w:val="Kommentartext"/>
    <w:next w:val="Kommentartext"/>
    <w:rsid w:val="00DE409C"/>
    <w:rPr>
      <w:b/>
      <w:bCs/>
    </w:rPr>
  </w:style>
  <w:style w:type="paragraph" w:styleId="Dokumentstruktur">
    <w:name w:val="Document Map"/>
    <w:basedOn w:val="Standard"/>
    <w:rsid w:val="009D48A4"/>
    <w:rPr>
      <w:rFonts w:cs="Tahoma"/>
      <w:szCs w:val="20"/>
    </w:rPr>
  </w:style>
  <w:style w:type="character" w:styleId="Endnotenzeichen">
    <w:name w:val="endnote reference"/>
    <w:basedOn w:val="Absatz-Standardschriftart"/>
    <w:rsid w:val="00DE409C"/>
    <w:rPr>
      <w:vertAlign w:val="superscript"/>
      <w:lang w:val="de-CH"/>
    </w:rPr>
  </w:style>
  <w:style w:type="paragraph" w:styleId="Endnotentext">
    <w:name w:val="endnote text"/>
    <w:basedOn w:val="Standard"/>
    <w:rsid w:val="009D48A4"/>
    <w:rPr>
      <w:sz w:val="14"/>
      <w:szCs w:val="20"/>
    </w:rPr>
  </w:style>
  <w:style w:type="character" w:styleId="Funotenzeichen">
    <w:name w:val="footnote reference"/>
    <w:basedOn w:val="Absatz-Standardschriftart"/>
    <w:rsid w:val="00DE409C"/>
    <w:rPr>
      <w:vertAlign w:val="superscript"/>
      <w:lang w:val="de-CH"/>
    </w:rPr>
  </w:style>
  <w:style w:type="paragraph" w:styleId="Funotentext">
    <w:name w:val="footnote text"/>
    <w:basedOn w:val="Standard"/>
    <w:link w:val="FunotentextZchn"/>
    <w:rsid w:val="002456DF"/>
    <w:pPr>
      <w:spacing w:line="200" w:lineRule="atLeast"/>
    </w:pPr>
    <w:rPr>
      <w:sz w:val="14"/>
      <w:szCs w:val="20"/>
    </w:rPr>
  </w:style>
  <w:style w:type="paragraph" w:styleId="Index1">
    <w:name w:val="index 1"/>
    <w:basedOn w:val="Standard"/>
    <w:next w:val="Standard"/>
    <w:autoRedefine/>
    <w:rsid w:val="00730FCB"/>
    <w:pPr>
      <w:ind w:left="284" w:hanging="284"/>
    </w:pPr>
  </w:style>
  <w:style w:type="paragraph" w:styleId="Index2">
    <w:name w:val="index 2"/>
    <w:basedOn w:val="Standard"/>
    <w:next w:val="Standard"/>
    <w:autoRedefine/>
    <w:rsid w:val="00730FCB"/>
    <w:pPr>
      <w:ind w:left="568" w:hanging="284"/>
    </w:pPr>
  </w:style>
  <w:style w:type="paragraph" w:styleId="Index3">
    <w:name w:val="index 3"/>
    <w:basedOn w:val="Standard"/>
    <w:next w:val="Standard"/>
    <w:autoRedefine/>
    <w:rsid w:val="00730FCB"/>
    <w:pPr>
      <w:ind w:left="851" w:hanging="284"/>
    </w:pPr>
  </w:style>
  <w:style w:type="paragraph" w:styleId="Index4">
    <w:name w:val="index 4"/>
    <w:basedOn w:val="Standard"/>
    <w:next w:val="Standard"/>
    <w:autoRedefine/>
    <w:rsid w:val="00730FCB"/>
    <w:pPr>
      <w:ind w:left="1135" w:hanging="284"/>
    </w:pPr>
  </w:style>
  <w:style w:type="paragraph" w:styleId="Index5">
    <w:name w:val="index 5"/>
    <w:basedOn w:val="Standard"/>
    <w:next w:val="Standard"/>
    <w:autoRedefine/>
    <w:rsid w:val="00730FCB"/>
    <w:pPr>
      <w:ind w:left="1418" w:hanging="284"/>
    </w:pPr>
  </w:style>
  <w:style w:type="paragraph" w:styleId="Index6">
    <w:name w:val="index 6"/>
    <w:basedOn w:val="Standard"/>
    <w:next w:val="Standard"/>
    <w:autoRedefine/>
    <w:rsid w:val="00730FCB"/>
    <w:pPr>
      <w:ind w:left="1702" w:hanging="284"/>
    </w:pPr>
  </w:style>
  <w:style w:type="paragraph" w:styleId="Index7">
    <w:name w:val="index 7"/>
    <w:basedOn w:val="Standard"/>
    <w:next w:val="Standard"/>
    <w:autoRedefine/>
    <w:rsid w:val="00730FCB"/>
    <w:pPr>
      <w:ind w:left="1985" w:hanging="284"/>
    </w:pPr>
  </w:style>
  <w:style w:type="paragraph" w:styleId="Index8">
    <w:name w:val="index 8"/>
    <w:basedOn w:val="Standard"/>
    <w:next w:val="Standard"/>
    <w:autoRedefine/>
    <w:rsid w:val="00730FCB"/>
    <w:pPr>
      <w:ind w:left="2269" w:hanging="284"/>
    </w:pPr>
  </w:style>
  <w:style w:type="paragraph" w:styleId="Index9">
    <w:name w:val="index 9"/>
    <w:basedOn w:val="Standard"/>
    <w:next w:val="Standard"/>
    <w:autoRedefine/>
    <w:rsid w:val="00730FCB"/>
    <w:pPr>
      <w:ind w:left="2552" w:hanging="284"/>
    </w:pPr>
  </w:style>
  <w:style w:type="paragraph" w:styleId="Indexberschrift">
    <w:name w:val="index heading"/>
    <w:basedOn w:val="Standard"/>
    <w:next w:val="Index1"/>
    <w:rsid w:val="00730FCB"/>
    <w:pPr>
      <w:keepNext/>
      <w:keepLines/>
    </w:pPr>
    <w:rPr>
      <w:rFonts w:cs="Arial"/>
      <w:b/>
      <w:bCs/>
    </w:rPr>
  </w:style>
  <w:style w:type="paragraph" w:styleId="Makrotext">
    <w:name w:val="macro"/>
    <w:rsid w:val="00C70241"/>
    <w:rPr>
      <w:rFonts w:ascii="Verdana" w:hAnsi="Verdana" w:cs="Courier New"/>
      <w:sz w:val="22"/>
    </w:rPr>
  </w:style>
  <w:style w:type="paragraph" w:styleId="Rechtsgrundlagenverzeichnis">
    <w:name w:val="table of authorities"/>
    <w:basedOn w:val="Standard"/>
    <w:next w:val="Standard"/>
    <w:rsid w:val="005E7E3B"/>
    <w:pPr>
      <w:ind w:left="284" w:hanging="284"/>
    </w:pPr>
  </w:style>
  <w:style w:type="paragraph" w:styleId="Abbildungsverzeichnis">
    <w:name w:val="table of figures"/>
    <w:basedOn w:val="Standard"/>
    <w:next w:val="Standard"/>
    <w:rsid w:val="0009297A"/>
    <w:pPr>
      <w:spacing w:after="140"/>
      <w:contextualSpacing/>
    </w:pPr>
  </w:style>
  <w:style w:type="paragraph" w:styleId="RGV-berschrift">
    <w:name w:val="toa heading"/>
    <w:basedOn w:val="Standard"/>
    <w:next w:val="Standard"/>
    <w:rsid w:val="002645DC"/>
    <w:pPr>
      <w:keepNext/>
      <w:keepLines/>
    </w:pPr>
    <w:rPr>
      <w:rFonts w:cs="Arial"/>
      <w:b/>
      <w:bCs/>
    </w:rPr>
  </w:style>
  <w:style w:type="paragraph" w:styleId="Verzeichnis4">
    <w:name w:val="toc 4"/>
    <w:basedOn w:val="Standard"/>
    <w:next w:val="Standard"/>
    <w:uiPriority w:val="39"/>
    <w:rsid w:val="00A80595"/>
    <w:pPr>
      <w:ind w:left="600"/>
    </w:pPr>
    <w:rPr>
      <w:rFonts w:asciiTheme="minorHAnsi" w:hAnsiTheme="minorHAnsi" w:cstheme="minorHAnsi"/>
      <w:szCs w:val="20"/>
    </w:rPr>
  </w:style>
  <w:style w:type="paragraph" w:styleId="Verzeichnis5">
    <w:name w:val="toc 5"/>
    <w:basedOn w:val="Standard"/>
    <w:next w:val="Standard"/>
    <w:uiPriority w:val="39"/>
    <w:rsid w:val="00A80595"/>
    <w:pPr>
      <w:ind w:left="800"/>
    </w:pPr>
    <w:rPr>
      <w:rFonts w:asciiTheme="minorHAnsi" w:hAnsiTheme="minorHAnsi" w:cstheme="minorHAnsi"/>
      <w:szCs w:val="20"/>
    </w:rPr>
  </w:style>
  <w:style w:type="paragraph" w:styleId="Verzeichnis6">
    <w:name w:val="toc 6"/>
    <w:basedOn w:val="Standard"/>
    <w:next w:val="Standard"/>
    <w:uiPriority w:val="39"/>
    <w:rsid w:val="00A80595"/>
    <w:pPr>
      <w:ind w:left="1000"/>
    </w:pPr>
    <w:rPr>
      <w:rFonts w:asciiTheme="minorHAnsi" w:hAnsiTheme="minorHAnsi" w:cstheme="minorHAnsi"/>
      <w:szCs w:val="20"/>
    </w:rPr>
  </w:style>
  <w:style w:type="paragraph" w:styleId="Verzeichnis7">
    <w:name w:val="toc 7"/>
    <w:basedOn w:val="Standard"/>
    <w:next w:val="Standard"/>
    <w:uiPriority w:val="39"/>
    <w:rsid w:val="00A80595"/>
    <w:pPr>
      <w:ind w:left="1200"/>
    </w:pPr>
    <w:rPr>
      <w:rFonts w:asciiTheme="minorHAnsi" w:hAnsiTheme="minorHAnsi" w:cstheme="minorHAnsi"/>
      <w:szCs w:val="20"/>
    </w:rPr>
  </w:style>
  <w:style w:type="paragraph" w:styleId="Verzeichnis8">
    <w:name w:val="toc 8"/>
    <w:basedOn w:val="Standard"/>
    <w:next w:val="Standard"/>
    <w:uiPriority w:val="39"/>
    <w:rsid w:val="00A80595"/>
    <w:pPr>
      <w:ind w:left="1400"/>
    </w:pPr>
    <w:rPr>
      <w:rFonts w:asciiTheme="minorHAnsi" w:hAnsiTheme="minorHAnsi" w:cstheme="minorHAnsi"/>
      <w:szCs w:val="20"/>
    </w:rPr>
  </w:style>
  <w:style w:type="paragraph" w:styleId="Verzeichnis9">
    <w:name w:val="toc 9"/>
    <w:basedOn w:val="Standard"/>
    <w:next w:val="Standard"/>
    <w:uiPriority w:val="39"/>
    <w:rsid w:val="00A80595"/>
    <w:pPr>
      <w:ind w:left="1600"/>
    </w:pPr>
    <w:rPr>
      <w:rFonts w:asciiTheme="minorHAnsi" w:hAnsiTheme="minorHAnsi" w:cstheme="minorHAnsi"/>
      <w:szCs w:val="20"/>
    </w:rPr>
  </w:style>
  <w:style w:type="paragraph" w:styleId="Titel">
    <w:name w:val="Title"/>
    <w:basedOn w:val="Blocktext"/>
    <w:next w:val="Blocktext"/>
    <w:rsid w:val="00233D1E"/>
    <w:pPr>
      <w:keepNext/>
      <w:keepLines/>
      <w:spacing w:before="420"/>
    </w:pPr>
    <w:rPr>
      <w:rFonts w:cs="Arial"/>
      <w:b/>
      <w:bCs/>
      <w:spacing w:val="6"/>
      <w:sz w:val="22"/>
      <w:szCs w:val="32"/>
    </w:rPr>
  </w:style>
  <w:style w:type="paragraph" w:customStyle="1" w:styleId="Betreff">
    <w:name w:val="*ᴬᴳBetreff"/>
    <w:basedOn w:val="Standard"/>
    <w:rsid w:val="006470ED"/>
    <w:pPr>
      <w:spacing w:after="60"/>
      <w:contextualSpacing/>
    </w:pPr>
    <w:rPr>
      <w:b/>
    </w:rPr>
  </w:style>
  <w:style w:type="paragraph" w:styleId="Untertitel">
    <w:name w:val="Subtitle"/>
    <w:basedOn w:val="Standard"/>
    <w:next w:val="Standard"/>
    <w:rsid w:val="005808BA"/>
    <w:pPr>
      <w:keepNext/>
      <w:keepLines/>
      <w:spacing w:before="280" w:after="140"/>
    </w:pPr>
    <w:rPr>
      <w:rFonts w:cs="Arial"/>
      <w:b/>
      <w:spacing w:val="6"/>
    </w:rPr>
  </w:style>
  <w:style w:type="character" w:styleId="Fett">
    <w:name w:val="Strong"/>
    <w:basedOn w:val="Absatz-Standardschriftart"/>
    <w:rsid w:val="004A3D59"/>
    <w:rPr>
      <w:rFonts w:ascii="Arial" w:hAnsi="Arial"/>
      <w:b/>
      <w:bCs/>
      <w:lang w:val="de-CH"/>
    </w:rPr>
  </w:style>
  <w:style w:type="character" w:customStyle="1" w:styleId="Beschreibung">
    <w:name w:val="Beschreibung"/>
    <w:basedOn w:val="Absatz-Standardschriftart"/>
    <w:rsid w:val="004A3D59"/>
    <w:rPr>
      <w:sz w:val="16"/>
      <w:lang w:val="de-CH"/>
    </w:rPr>
  </w:style>
  <w:style w:type="paragraph" w:styleId="Gruformel">
    <w:name w:val="Closing"/>
    <w:basedOn w:val="Standard"/>
    <w:rsid w:val="009C1826"/>
    <w:pPr>
      <w:keepNext/>
      <w:keepLines/>
      <w:spacing w:before="420" w:after="840"/>
    </w:pPr>
  </w:style>
  <w:style w:type="paragraph" w:customStyle="1" w:styleId="Trenner">
    <w:name w:val="*ᴬᴳTrenner"/>
    <w:basedOn w:val="Standard"/>
    <w:next w:val="Standard"/>
    <w:qFormat/>
    <w:rsid w:val="00B348DE"/>
    <w:pPr>
      <w:pBdr>
        <w:bottom w:val="single" w:sz="4" w:space="1" w:color="auto"/>
      </w:pBdr>
      <w:spacing w:after="60"/>
    </w:pPr>
  </w:style>
  <w:style w:type="paragraph" w:styleId="Unterschrift">
    <w:name w:val="Signature"/>
    <w:basedOn w:val="Standard"/>
    <w:link w:val="UnterschriftZchn"/>
    <w:rsid w:val="00FE4CBD"/>
    <w:pPr>
      <w:keepNext/>
      <w:keepLines/>
    </w:pPr>
  </w:style>
  <w:style w:type="character" w:styleId="Hervorhebung">
    <w:name w:val="Emphasis"/>
    <w:basedOn w:val="Absatz-Standardschriftart"/>
    <w:rsid w:val="009D48A4"/>
    <w:rPr>
      <w:b/>
      <w:iCs/>
      <w:lang w:val="de-CH"/>
    </w:rPr>
  </w:style>
  <w:style w:type="character" w:styleId="BesuchterLink">
    <w:name w:val="FollowedHyperlink"/>
    <w:basedOn w:val="Absatz-Standardschriftart"/>
    <w:rsid w:val="000A67FE"/>
    <w:rPr>
      <w:dstrike w:val="0"/>
      <w:u w:val="none"/>
      <w:vertAlign w:val="baseline"/>
      <w:lang w:val="de-CH"/>
    </w:rPr>
  </w:style>
  <w:style w:type="paragraph" w:customStyle="1" w:styleId="Beilagen">
    <w:name w:val="Beilagen"/>
    <w:basedOn w:val="ListeSymbol"/>
    <w:rsid w:val="002D2CA4"/>
    <w:pPr>
      <w:spacing w:after="0"/>
      <w:ind w:left="284" w:hanging="199"/>
      <w:contextualSpacing w:val="0"/>
    </w:pPr>
  </w:style>
  <w:style w:type="paragraph" w:customStyle="1" w:styleId="zOawDeliveryOption">
    <w:name w:val="zOawDeliveryOption"/>
    <w:basedOn w:val="Standard"/>
    <w:rsid w:val="000A67FE"/>
    <w:rPr>
      <w:b/>
    </w:rPr>
  </w:style>
  <w:style w:type="paragraph" w:customStyle="1" w:styleId="zOawDeliveryOption2">
    <w:name w:val="zOawDeliveryOption2"/>
    <w:basedOn w:val="Standard"/>
    <w:rsid w:val="000A67FE"/>
    <w:rPr>
      <w:b/>
    </w:rPr>
  </w:style>
  <w:style w:type="paragraph" w:customStyle="1" w:styleId="zOawRecipient">
    <w:name w:val="zOawRecipient"/>
    <w:basedOn w:val="Standard"/>
    <w:rsid w:val="000A67FE"/>
  </w:style>
  <w:style w:type="paragraph" w:customStyle="1" w:styleId="Liste123">
    <w:name w:val="*ᴬᴳListe 123"/>
    <w:basedOn w:val="Standard"/>
    <w:qFormat/>
    <w:rsid w:val="00DF33F4"/>
    <w:pPr>
      <w:numPr>
        <w:numId w:val="3"/>
      </w:numPr>
      <w:spacing w:after="140"/>
      <w:contextualSpacing/>
    </w:pPr>
  </w:style>
  <w:style w:type="paragraph" w:customStyle="1" w:styleId="ListeSymbolmitAbstand">
    <w:name w:val="*ᴬᴳListe • Symbol mit Abstand"/>
    <w:basedOn w:val="Blocktext"/>
    <w:qFormat/>
    <w:rsid w:val="004265D2"/>
    <w:pPr>
      <w:numPr>
        <w:numId w:val="12"/>
      </w:numPr>
    </w:pPr>
  </w:style>
  <w:style w:type="paragraph" w:customStyle="1" w:styleId="ListeABC0">
    <w:name w:val="*ᴬᴳListe ABC"/>
    <w:basedOn w:val="Standard"/>
    <w:qFormat/>
    <w:rsid w:val="00DF33F4"/>
    <w:pPr>
      <w:numPr>
        <w:numId w:val="5"/>
      </w:numPr>
      <w:spacing w:after="140"/>
      <w:contextualSpacing/>
    </w:pPr>
  </w:style>
  <w:style w:type="paragraph" w:customStyle="1" w:styleId="bodydocumenttype">
    <w:name w:val="bodydocumenttype"/>
    <w:basedOn w:val="Blocktext"/>
    <w:next w:val="Blocktext"/>
    <w:rsid w:val="00D44A01"/>
    <w:pPr>
      <w:tabs>
        <w:tab w:val="right" w:pos="8930"/>
      </w:tabs>
    </w:pPr>
    <w:rPr>
      <w:b/>
      <w:caps/>
    </w:rPr>
  </w:style>
  <w:style w:type="paragraph" w:customStyle="1" w:styleId="OutputprofileTitle">
    <w:name w:val="OutputprofileTitle"/>
    <w:basedOn w:val="Standard"/>
    <w:next w:val="OutputprofileText"/>
    <w:rsid w:val="000F07D1"/>
    <w:pPr>
      <w:keepLines/>
      <w:jc w:val="right"/>
    </w:pPr>
    <w:rPr>
      <w:caps/>
      <w:color w:val="A6A6A6" w:themeColor="background1" w:themeShade="A6"/>
      <w:spacing w:val="40"/>
      <w:sz w:val="80"/>
    </w:rPr>
  </w:style>
  <w:style w:type="paragraph" w:customStyle="1" w:styleId="OutputprofileText">
    <w:name w:val="OutputprofileText"/>
    <w:basedOn w:val="Standard"/>
    <w:rsid w:val="000F07D1"/>
    <w:pPr>
      <w:keepLines/>
      <w:spacing w:line="240" w:lineRule="atLeast"/>
      <w:jc w:val="right"/>
    </w:pPr>
    <w:rPr>
      <w:color w:val="808080" w:themeColor="background1" w:themeShade="80"/>
      <w:sz w:val="18"/>
    </w:rPr>
  </w:style>
  <w:style w:type="paragraph" w:styleId="Blocktext">
    <w:name w:val="Block Text"/>
    <w:basedOn w:val="Standard"/>
    <w:link w:val="BlocktextZchn"/>
    <w:qFormat/>
    <w:rsid w:val="002E18DE"/>
    <w:pPr>
      <w:spacing w:after="140"/>
    </w:pPr>
  </w:style>
  <w:style w:type="paragraph" w:styleId="Textkrper">
    <w:name w:val="Body Text"/>
    <w:basedOn w:val="Standard"/>
    <w:rsid w:val="009D48A4"/>
  </w:style>
  <w:style w:type="paragraph" w:styleId="Textkrper2">
    <w:name w:val="Body Text 2"/>
    <w:basedOn w:val="Standard"/>
    <w:rsid w:val="009D48A4"/>
  </w:style>
  <w:style w:type="paragraph" w:styleId="Textkrper3">
    <w:name w:val="Body Text 3"/>
    <w:basedOn w:val="Standard"/>
    <w:rsid w:val="009D48A4"/>
    <w:rPr>
      <w:szCs w:val="16"/>
    </w:rPr>
  </w:style>
  <w:style w:type="paragraph" w:styleId="Textkrper-Erstzeileneinzug">
    <w:name w:val="Body Text First Indent"/>
    <w:basedOn w:val="Textkrper"/>
    <w:rsid w:val="009D48A4"/>
  </w:style>
  <w:style w:type="paragraph" w:styleId="Textkrper-Zeileneinzug">
    <w:name w:val="Body Text Indent"/>
    <w:basedOn w:val="Standard"/>
    <w:rsid w:val="009D48A4"/>
  </w:style>
  <w:style w:type="paragraph" w:styleId="Textkrper-Erstzeileneinzug2">
    <w:name w:val="Body Text First Indent 2"/>
    <w:basedOn w:val="Textkrper-Zeileneinzug"/>
    <w:rsid w:val="009D48A4"/>
  </w:style>
  <w:style w:type="paragraph" w:styleId="Textkrper-Einzug2">
    <w:name w:val="Body Text Indent 2"/>
    <w:basedOn w:val="Standard"/>
    <w:rsid w:val="009D48A4"/>
  </w:style>
  <w:style w:type="paragraph" w:styleId="Textkrper-Einzug3">
    <w:name w:val="Body Text Indent 3"/>
    <w:basedOn w:val="Standard"/>
    <w:rsid w:val="009D48A4"/>
    <w:rPr>
      <w:szCs w:val="16"/>
    </w:rPr>
  </w:style>
  <w:style w:type="paragraph" w:styleId="Umschlagadresse">
    <w:name w:val="envelope address"/>
    <w:basedOn w:val="Standard"/>
    <w:rsid w:val="009D48A4"/>
    <w:pPr>
      <w:framePr w:w="4320" w:h="2160" w:hRule="exact" w:hSpace="141" w:wrap="auto" w:hAnchor="page" w:xAlign="center" w:yAlign="bottom"/>
      <w:ind w:left="1"/>
    </w:pPr>
    <w:rPr>
      <w:rFonts w:cs="Arial"/>
    </w:rPr>
  </w:style>
  <w:style w:type="paragraph" w:styleId="Umschlagabsenderadresse">
    <w:name w:val="envelope return"/>
    <w:basedOn w:val="Standard"/>
    <w:rsid w:val="009D48A4"/>
    <w:rPr>
      <w:rFonts w:cs="Arial"/>
      <w:szCs w:val="20"/>
    </w:rPr>
  </w:style>
  <w:style w:type="paragraph" w:styleId="HTMLAdresse">
    <w:name w:val="HTML Address"/>
    <w:basedOn w:val="Standard"/>
    <w:rsid w:val="00730FCB"/>
    <w:rPr>
      <w:iCs/>
    </w:rPr>
  </w:style>
  <w:style w:type="character" w:styleId="HTMLZitat">
    <w:name w:val="HTML Cite"/>
    <w:basedOn w:val="Absatz-Standardschriftart"/>
    <w:rsid w:val="00730FCB"/>
    <w:rPr>
      <w:iCs/>
      <w:lang w:val="de-CH"/>
    </w:rPr>
  </w:style>
  <w:style w:type="character" w:styleId="HTMLCode">
    <w:name w:val="HTML Code"/>
    <w:basedOn w:val="Absatz-Standardschriftart"/>
    <w:rsid w:val="00730FCB"/>
    <w:rPr>
      <w:rFonts w:ascii="Verdana" w:hAnsi="Verdana" w:cs="Courier New"/>
      <w:sz w:val="22"/>
      <w:szCs w:val="20"/>
      <w:lang w:val="de-CH"/>
    </w:rPr>
  </w:style>
  <w:style w:type="character" w:styleId="HTMLDefinition">
    <w:name w:val="HTML Definition"/>
    <w:basedOn w:val="Absatz-Standardschriftart"/>
    <w:rsid w:val="00730FCB"/>
    <w:rPr>
      <w:iCs/>
      <w:lang w:val="de-CH"/>
    </w:rPr>
  </w:style>
  <w:style w:type="character" w:styleId="HTMLTastatur">
    <w:name w:val="HTML Keyboard"/>
    <w:basedOn w:val="Absatz-Standardschriftart"/>
    <w:rsid w:val="00730FCB"/>
    <w:rPr>
      <w:rFonts w:ascii="Verdana" w:hAnsi="Verdana" w:cs="Courier New"/>
      <w:sz w:val="22"/>
      <w:szCs w:val="20"/>
      <w:lang w:val="de-CH"/>
    </w:rPr>
  </w:style>
  <w:style w:type="paragraph" w:styleId="HTMLVorformatiert">
    <w:name w:val="HTML Preformatted"/>
    <w:basedOn w:val="Standard"/>
    <w:rsid w:val="00730FCB"/>
    <w:rPr>
      <w:rFonts w:cs="Courier New"/>
      <w:szCs w:val="20"/>
    </w:rPr>
  </w:style>
  <w:style w:type="character" w:styleId="HTMLBeispiel">
    <w:name w:val="HTML Sample"/>
    <w:basedOn w:val="Absatz-Standardschriftart"/>
    <w:rsid w:val="00730FCB"/>
    <w:rPr>
      <w:rFonts w:ascii="Verdana" w:hAnsi="Verdana" w:cs="Courier New"/>
      <w:sz w:val="22"/>
      <w:lang w:val="de-CH"/>
    </w:rPr>
  </w:style>
  <w:style w:type="character" w:styleId="HTMLSchreibmaschine">
    <w:name w:val="HTML Typewriter"/>
    <w:basedOn w:val="Absatz-Standardschriftart"/>
    <w:rsid w:val="00730FCB"/>
    <w:rPr>
      <w:rFonts w:ascii="Verdana" w:hAnsi="Verdana" w:cs="Courier New"/>
      <w:sz w:val="20"/>
      <w:szCs w:val="20"/>
      <w:lang w:val="de-CH"/>
    </w:rPr>
  </w:style>
  <w:style w:type="character" w:styleId="HTMLVariable">
    <w:name w:val="HTML Variable"/>
    <w:basedOn w:val="Absatz-Standardschriftart"/>
    <w:rsid w:val="00730FCB"/>
    <w:rPr>
      <w:iCs/>
      <w:lang w:val="de-CH"/>
    </w:rPr>
  </w:style>
  <w:style w:type="character" w:styleId="Zeilennummer">
    <w:name w:val="line number"/>
    <w:basedOn w:val="Absatz-Standardschriftart"/>
    <w:rsid w:val="00730FCB"/>
    <w:rPr>
      <w:lang w:val="de-CH"/>
    </w:rPr>
  </w:style>
  <w:style w:type="paragraph" w:styleId="Liste">
    <w:name w:val="List"/>
    <w:basedOn w:val="Standard"/>
    <w:rsid w:val="00730FCB"/>
    <w:pPr>
      <w:ind w:left="283" w:hanging="283"/>
    </w:pPr>
  </w:style>
  <w:style w:type="paragraph" w:styleId="Liste2">
    <w:name w:val="List 2"/>
    <w:basedOn w:val="Standard"/>
    <w:rsid w:val="00730FCB"/>
    <w:pPr>
      <w:ind w:left="566" w:hanging="283"/>
    </w:pPr>
  </w:style>
  <w:style w:type="paragraph" w:styleId="Liste3">
    <w:name w:val="List 3"/>
    <w:basedOn w:val="Standard"/>
    <w:rsid w:val="00730FCB"/>
    <w:pPr>
      <w:ind w:left="849" w:hanging="283"/>
    </w:pPr>
  </w:style>
  <w:style w:type="paragraph" w:styleId="Liste4">
    <w:name w:val="List 4"/>
    <w:basedOn w:val="Standard"/>
    <w:rsid w:val="00730FCB"/>
    <w:pPr>
      <w:ind w:left="1132" w:hanging="283"/>
    </w:pPr>
  </w:style>
  <w:style w:type="paragraph" w:styleId="Liste5">
    <w:name w:val="List 5"/>
    <w:basedOn w:val="Standard"/>
    <w:rsid w:val="00730FCB"/>
    <w:pPr>
      <w:ind w:left="1415" w:hanging="283"/>
    </w:pPr>
  </w:style>
  <w:style w:type="paragraph" w:styleId="Nachrichtenkopf">
    <w:name w:val="Message Header"/>
    <w:basedOn w:val="Standard"/>
    <w:rsid w:val="00730FCB"/>
    <w:rPr>
      <w:rFonts w:cs="Arial"/>
      <w:b/>
    </w:rPr>
  </w:style>
  <w:style w:type="paragraph" w:styleId="StandardWeb">
    <w:name w:val="Normal (Web)"/>
    <w:basedOn w:val="Standard"/>
    <w:rsid w:val="00A02515"/>
  </w:style>
  <w:style w:type="paragraph" w:styleId="Standardeinzug">
    <w:name w:val="Normal Indent"/>
    <w:basedOn w:val="Standard"/>
    <w:rsid w:val="00A02515"/>
    <w:pPr>
      <w:ind w:left="1701"/>
    </w:pPr>
  </w:style>
  <w:style w:type="paragraph" w:styleId="Fu-Endnotenberschrift">
    <w:name w:val="Note Heading"/>
    <w:basedOn w:val="Standard"/>
    <w:next w:val="Standard"/>
    <w:rsid w:val="00A02515"/>
  </w:style>
  <w:style w:type="character" w:styleId="Seitenzahl">
    <w:name w:val="page number"/>
    <w:basedOn w:val="Absatz-Standardschriftart"/>
    <w:rsid w:val="00A02515"/>
    <w:rPr>
      <w:lang w:val="de-CH"/>
    </w:rPr>
  </w:style>
  <w:style w:type="paragraph" w:styleId="NurText">
    <w:name w:val="Plain Text"/>
    <w:basedOn w:val="Standard"/>
    <w:rsid w:val="00A02515"/>
    <w:rPr>
      <w:rFonts w:cs="Courier New"/>
      <w:szCs w:val="20"/>
    </w:rPr>
  </w:style>
  <w:style w:type="paragraph" w:styleId="Anrede">
    <w:name w:val="Salutation"/>
    <w:basedOn w:val="Standard"/>
    <w:next w:val="Standard"/>
    <w:rsid w:val="002E18DE"/>
    <w:pPr>
      <w:keepLines/>
      <w:spacing w:after="140"/>
    </w:pPr>
  </w:style>
  <w:style w:type="table" w:styleId="TabelleSpalten1">
    <w:name w:val="Table Columns 1"/>
    <w:basedOn w:val="NormaleTabelle"/>
    <w:rsid w:val="005E7E3B"/>
    <w:pPr>
      <w:adjustRightInd w:val="0"/>
      <w:snapToGrid w:val="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atum">
    <w:name w:val="Date"/>
    <w:basedOn w:val="Standard"/>
    <w:next w:val="Standard"/>
    <w:link w:val="DatumZchn"/>
    <w:rsid w:val="00BF50C9"/>
    <w:pPr>
      <w:spacing w:after="420"/>
    </w:pPr>
  </w:style>
  <w:style w:type="paragraph" w:customStyle="1" w:styleId="ListeCheckboxen">
    <w:name w:val="*ᴬᴳListe Checkboxen"/>
    <w:basedOn w:val="Standard"/>
    <w:qFormat/>
    <w:rsid w:val="00DF33F4"/>
    <w:pPr>
      <w:numPr>
        <w:numId w:val="4"/>
      </w:numPr>
      <w:spacing w:after="140"/>
      <w:contextualSpacing/>
    </w:pPr>
  </w:style>
  <w:style w:type="paragraph" w:customStyle="1" w:styleId="BeilagenersteZeile">
    <w:name w:val="Beilagen erste Zeile"/>
    <w:basedOn w:val="Standard"/>
    <w:next w:val="Standard"/>
    <w:rsid w:val="00F11512"/>
    <w:pPr>
      <w:keepNext/>
      <w:spacing w:before="420"/>
    </w:pPr>
  </w:style>
  <w:style w:type="paragraph" w:customStyle="1" w:styleId="Textzusammengehalten">
    <w:name w:val="*ᴬᴳText zusammengehalten"/>
    <w:basedOn w:val="Blocktext"/>
    <w:qFormat/>
    <w:rsid w:val="008F0B7F"/>
    <w:pPr>
      <w:keepNext/>
      <w:keepLines/>
    </w:pPr>
  </w:style>
  <w:style w:type="paragraph" w:customStyle="1" w:styleId="PositionmitBetrag">
    <w:name w:val="*ᴬᴳPosition mit Betrag"/>
    <w:basedOn w:val="Blocktext"/>
    <w:qFormat/>
    <w:rsid w:val="007D48C7"/>
    <w:pPr>
      <w:tabs>
        <w:tab w:val="left" w:pos="7371"/>
        <w:tab w:val="right" w:pos="8959"/>
      </w:tabs>
      <w:ind w:right="2835"/>
    </w:pPr>
  </w:style>
  <w:style w:type="paragraph" w:customStyle="1" w:styleId="UnterschriftLinie">
    <w:name w:val="*ᴬᴳUnterschrift Linie"/>
    <w:basedOn w:val="Standard"/>
    <w:next w:val="Unterschrift0"/>
    <w:qFormat/>
    <w:rsid w:val="00EB4053"/>
    <w:pPr>
      <w:keepNext/>
      <w:keepLines/>
      <w:tabs>
        <w:tab w:val="right" w:leader="underscore" w:pos="3119"/>
        <w:tab w:val="left" w:pos="4536"/>
        <w:tab w:val="right" w:leader="underscore" w:pos="7655"/>
      </w:tabs>
    </w:pPr>
    <w:rPr>
      <w:sz w:val="8"/>
      <w:lang w:val="en-GB"/>
    </w:rPr>
  </w:style>
  <w:style w:type="paragraph" w:customStyle="1" w:styleId="Unterschrift0">
    <w:name w:val="*ᴬᴳUnterschrift"/>
    <w:basedOn w:val="Standard"/>
    <w:qFormat/>
    <w:rsid w:val="00EB4053"/>
    <w:pPr>
      <w:keepNext/>
      <w:keepLines/>
      <w:tabs>
        <w:tab w:val="left" w:pos="4536"/>
      </w:tabs>
    </w:pPr>
    <w:rPr>
      <w:lang w:val="en-GB"/>
    </w:rPr>
  </w:style>
  <w:style w:type="paragraph" w:customStyle="1" w:styleId="Themenblock075">
    <w:name w:val="Themenblock 0.75"/>
    <w:basedOn w:val="Blocktext"/>
    <w:rsid w:val="008A3773"/>
    <w:pPr>
      <w:tabs>
        <w:tab w:val="right" w:leader="underscore" w:pos="8959"/>
      </w:tabs>
      <w:ind w:left="425" w:hanging="425"/>
    </w:pPr>
  </w:style>
  <w:style w:type="paragraph" w:customStyle="1" w:styleId="Themenblock30">
    <w:name w:val="Themenblock 3.0"/>
    <w:basedOn w:val="Blocktext"/>
    <w:rsid w:val="008A3773"/>
    <w:pPr>
      <w:tabs>
        <w:tab w:val="right" w:leader="underscore" w:pos="8959"/>
      </w:tabs>
      <w:ind w:left="1701" w:hanging="1701"/>
    </w:pPr>
  </w:style>
  <w:style w:type="paragraph" w:customStyle="1" w:styleId="Themenblock60">
    <w:name w:val="Themenblock 6.0"/>
    <w:basedOn w:val="Blocktext"/>
    <w:rsid w:val="008A3773"/>
    <w:pPr>
      <w:tabs>
        <w:tab w:val="right" w:leader="underscore" w:pos="8959"/>
      </w:tabs>
      <w:ind w:left="3402" w:hanging="3402"/>
    </w:pPr>
  </w:style>
  <w:style w:type="paragraph" w:customStyle="1" w:styleId="Themenblock90">
    <w:name w:val="Themenblock 9.0"/>
    <w:basedOn w:val="Blocktext"/>
    <w:rsid w:val="008A3773"/>
    <w:pPr>
      <w:tabs>
        <w:tab w:val="right" w:leader="underscore" w:pos="8959"/>
      </w:tabs>
      <w:ind w:left="5103" w:hanging="5103"/>
    </w:pPr>
  </w:style>
  <w:style w:type="character" w:customStyle="1" w:styleId="Kursiv">
    <w:name w:val="Kursiv"/>
    <w:basedOn w:val="Absatz-Standardschriftart"/>
    <w:rsid w:val="00407C5B"/>
    <w:rPr>
      <w:i/>
      <w:lang w:val="de-CH"/>
    </w:rPr>
  </w:style>
  <w:style w:type="paragraph" w:styleId="Zitat">
    <w:name w:val="Quote"/>
    <w:basedOn w:val="Standard"/>
    <w:next w:val="Standard"/>
    <w:link w:val="ZitatZchn"/>
    <w:uiPriority w:val="29"/>
    <w:rsid w:val="008A1F16"/>
    <w:rPr>
      <w:i/>
      <w:iCs/>
    </w:rPr>
  </w:style>
  <w:style w:type="character" w:customStyle="1" w:styleId="ZitatZchn">
    <w:name w:val="Zitat Zchn"/>
    <w:basedOn w:val="Absatz-Standardschriftart"/>
    <w:link w:val="Zitat"/>
    <w:uiPriority w:val="29"/>
    <w:rsid w:val="008A1F16"/>
    <w:rPr>
      <w:rFonts w:ascii="Arial" w:hAnsi="Arial"/>
      <w:i/>
      <w:iCs/>
      <w:szCs w:val="24"/>
      <w:lang w:val="de-CH"/>
    </w:rPr>
  </w:style>
  <w:style w:type="character" w:styleId="SchwacheHervorhebung">
    <w:name w:val="Subtle Emphasis"/>
    <w:basedOn w:val="Absatz-Standardschriftart"/>
    <w:uiPriority w:val="19"/>
    <w:rsid w:val="007F0FFF"/>
    <w:rPr>
      <w:i/>
      <w:iCs/>
      <w:color w:val="808080" w:themeColor="text1" w:themeTint="7F"/>
      <w:lang w:val="de-CH"/>
    </w:rPr>
  </w:style>
  <w:style w:type="paragraph" w:styleId="Inhaltsverzeichnisberschrift">
    <w:name w:val="TOC Heading"/>
    <w:basedOn w:val="berschrift1"/>
    <w:next w:val="Standard"/>
    <w:uiPriority w:val="39"/>
    <w:unhideWhenUsed/>
    <w:qFormat/>
    <w:rsid w:val="0098150F"/>
    <w:pPr>
      <w:numPr>
        <w:numId w:val="0"/>
      </w:numPr>
      <w:spacing w:before="480"/>
      <w:outlineLvl w:val="9"/>
    </w:pPr>
    <w:rPr>
      <w:rFonts w:asciiTheme="majorHAnsi" w:eastAsiaTheme="majorEastAsia" w:hAnsiTheme="majorHAnsi" w:cstheme="majorBidi"/>
      <w:snapToGrid/>
      <w:color w:val="365F91" w:themeColor="accent1" w:themeShade="BF"/>
      <w:sz w:val="28"/>
      <w:szCs w:val="28"/>
    </w:rPr>
  </w:style>
  <w:style w:type="paragraph" w:customStyle="1" w:styleId="UnterschriftFunktion">
    <w:name w:val="Unterschrift Funktion"/>
    <w:basedOn w:val="Unterschrift"/>
    <w:rsid w:val="00FE4CBD"/>
  </w:style>
  <w:style w:type="paragraph" w:customStyle="1" w:styleId="KopfzeileTitel">
    <w:name w:val="Kopfzeile Titel"/>
    <w:basedOn w:val="Kopfzeile"/>
    <w:rsid w:val="00407C5B"/>
    <w:rPr>
      <w:b/>
    </w:rPr>
  </w:style>
  <w:style w:type="paragraph" w:customStyle="1" w:styleId="AbsenderText">
    <w:name w:val="Absender Text"/>
    <w:basedOn w:val="Standard"/>
    <w:rsid w:val="009C3832"/>
    <w:pPr>
      <w:spacing w:line="220" w:lineRule="exact"/>
    </w:pPr>
    <w:rPr>
      <w:sz w:val="16"/>
    </w:rPr>
  </w:style>
  <w:style w:type="paragraph" w:customStyle="1" w:styleId="AbsenderTitelStufeI">
    <w:name w:val="Absender Titel Stufe I"/>
    <w:basedOn w:val="Standard"/>
    <w:next w:val="AbsenderTitelStufeII"/>
    <w:rsid w:val="00B635D6"/>
    <w:pPr>
      <w:spacing w:line="260" w:lineRule="exact"/>
    </w:pPr>
    <w:rPr>
      <w:b/>
      <w:caps/>
      <w:spacing w:val="8"/>
    </w:rPr>
  </w:style>
  <w:style w:type="paragraph" w:customStyle="1" w:styleId="Referenz">
    <w:name w:val="Referenz"/>
    <w:basedOn w:val="Standard"/>
    <w:rsid w:val="00CE41F5"/>
    <w:rPr>
      <w:sz w:val="17"/>
    </w:rPr>
  </w:style>
  <w:style w:type="paragraph" w:customStyle="1" w:styleId="Klassifikation">
    <w:name w:val="Klassifikation"/>
    <w:basedOn w:val="Standard"/>
    <w:rsid w:val="00CE41F5"/>
    <w:rPr>
      <w:b/>
      <w:sz w:val="17"/>
    </w:rPr>
  </w:style>
  <w:style w:type="paragraph" w:customStyle="1" w:styleId="AbsenderTitelStufeII">
    <w:name w:val="Absender Titel Stufe II"/>
    <w:basedOn w:val="Standard"/>
    <w:next w:val="AbsenderDistanz"/>
    <w:rsid w:val="005A3A09"/>
    <w:pPr>
      <w:spacing w:line="250" w:lineRule="exact"/>
    </w:pPr>
    <w:rPr>
      <w:sz w:val="18"/>
    </w:rPr>
  </w:style>
  <w:style w:type="paragraph" w:customStyle="1" w:styleId="Tabellentext">
    <w:name w:val="*ᴬᴳTabellentext"/>
    <w:basedOn w:val="Standard"/>
    <w:qFormat/>
    <w:rsid w:val="005A3A09"/>
    <w:pPr>
      <w:adjustRightInd/>
      <w:snapToGrid/>
      <w:spacing w:line="260" w:lineRule="atLeast"/>
    </w:pPr>
    <w:rPr>
      <w:sz w:val="18"/>
    </w:rPr>
  </w:style>
  <w:style w:type="table" w:styleId="Tabelle3D-Effekt1">
    <w:name w:val="Table 3D effects 1"/>
    <w:basedOn w:val="NormaleTabelle"/>
    <w:rsid w:val="00BD7E6C"/>
    <w:pPr>
      <w:adjustRightInd w:val="0"/>
      <w:snapToGrid w:val="0"/>
      <w:spacing w:after="140" w:line="280" w:lineRule="exact"/>
    </w:pPr>
    <w:rPr>
      <w:rFonts w:ascii="Arial" w:hAnsi="Arial"/>
      <w:sz w:val="18"/>
    </w:rPr>
    <w:tblPr>
      <w:tblBorders>
        <w:bottom w:val="single" w:sz="2" w:space="0" w:color="auto"/>
        <w:insideH w:val="single" w:sz="2" w:space="0" w:color="auto"/>
        <w:insideV w:val="single" w:sz="2" w:space="0" w:color="auto"/>
      </w:tblBorders>
    </w:tblPr>
    <w:tcPr>
      <w:shd w:val="clear" w:color="auto" w:fill="auto"/>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elleStruktur">
    <w:name w:val="Tabelle Struktur"/>
    <w:basedOn w:val="NormaleTabelle"/>
    <w:uiPriority w:val="99"/>
    <w:rsid w:val="002B67E5"/>
    <w:rPr>
      <w:rFonts w:ascii="Arial" w:hAnsi="Arial"/>
    </w:rPr>
    <w:tblPr>
      <w:tblCellMar>
        <w:top w:w="28" w:type="dxa"/>
        <w:left w:w="0" w:type="dxa"/>
        <w:bottom w:w="340" w:type="dxa"/>
        <w:right w:w="0" w:type="dxa"/>
      </w:tblCellMar>
    </w:tblPr>
    <w:tblStylePr w:type="firstRow">
      <w:tblPr/>
      <w:trPr>
        <w:tblHeader/>
      </w:trPr>
    </w:tblStylePr>
    <w:tblStylePr w:type="firstCol">
      <w:tblPr/>
      <w:tcPr>
        <w:tcBorders>
          <w:top w:val="single" w:sz="4" w:space="0" w:color="auto"/>
          <w:left w:val="nil"/>
          <w:bottom w:val="nil"/>
          <w:right w:val="nil"/>
          <w:insideH w:val="single" w:sz="4" w:space="0" w:color="auto"/>
          <w:insideV w:val="nil"/>
          <w:tl2br w:val="nil"/>
          <w:tr2bl w:val="nil"/>
        </w:tcBorders>
      </w:tcPr>
    </w:tblStylePr>
  </w:style>
  <w:style w:type="paragraph" w:customStyle="1" w:styleId="ListePfeil">
    <w:name w:val="*ᴬᴳListe ► Pfeil"/>
    <w:basedOn w:val="ListeABC0"/>
    <w:qFormat/>
    <w:rsid w:val="001869B3"/>
    <w:pPr>
      <w:numPr>
        <w:numId w:val="6"/>
      </w:numPr>
    </w:pPr>
  </w:style>
  <w:style w:type="paragraph" w:customStyle="1" w:styleId="ListeIIIIII">
    <w:name w:val="*ᴬᴳListe I II III"/>
    <w:basedOn w:val="ListeABC0"/>
    <w:qFormat/>
    <w:rsid w:val="00967CAD"/>
    <w:pPr>
      <w:numPr>
        <w:numId w:val="7"/>
      </w:numPr>
    </w:pPr>
  </w:style>
  <w:style w:type="paragraph" w:customStyle="1" w:styleId="ListeSymbol">
    <w:name w:val="*ᴬᴳListe • Symbol"/>
    <w:basedOn w:val="ListeSymbolmitAbstand"/>
    <w:qFormat/>
    <w:rsid w:val="00DF33F4"/>
    <w:pPr>
      <w:ind w:left="283" w:hanging="198"/>
      <w:contextualSpacing/>
    </w:pPr>
  </w:style>
  <w:style w:type="table" w:styleId="TabelleEinfach2">
    <w:name w:val="Table Simple 2"/>
    <w:basedOn w:val="NormaleTabelle"/>
    <w:rsid w:val="0087430E"/>
    <w:pPr>
      <w:adjustRightInd w:val="0"/>
      <w:snapToGrid w:val="0"/>
      <w:spacing w:line="280" w:lineRule="exact"/>
    </w:pPr>
    <w:rPr>
      <w:rFonts w:ascii="Arial" w:hAnsi="Arial"/>
    </w:rPr>
    <w:tblPr>
      <w:tblCellMar>
        <w:top w:w="28" w:type="dxa"/>
        <w:left w:w="85" w:type="dxa"/>
        <w:bottom w:w="28" w:type="dxa"/>
        <w:right w:w="85" w:type="dxa"/>
      </w:tblCellMar>
    </w:tblPr>
    <w:tblStylePr w:type="firstRow">
      <w:rPr>
        <w:b/>
        <w:bCs/>
      </w:rPr>
      <w:tblPr/>
      <w:tcPr>
        <w:tcBorders>
          <w:top w:val="nil"/>
          <w:left w:val="nil"/>
          <w:bottom w:val="nil"/>
          <w:right w:val="nil"/>
          <w:insideH w:val="nil"/>
          <w:insideV w:val="nil"/>
          <w:tl2br w:val="nil"/>
          <w:tr2bl w:val="nil"/>
        </w:tcBorders>
      </w:tcPr>
    </w:tblStylePr>
    <w:tblStylePr w:type="lastRow">
      <w:rPr>
        <w:b/>
        <w:bCs/>
        <w:color w:val="auto"/>
      </w:rPr>
      <w:tblPr/>
      <w:tcPr>
        <w:tcBorders>
          <w:top w:val="nil"/>
          <w:left w:val="nil"/>
          <w:bottom w:val="nil"/>
          <w:right w:val="nil"/>
          <w:insideH w:val="nil"/>
          <w:insideV w:val="nil"/>
          <w:tl2br w:val="nil"/>
          <w:tr2bl w:val="nil"/>
        </w:tcBorders>
      </w:tcPr>
    </w:tblStylePr>
    <w:tblStylePr w:type="firstCol">
      <w:rPr>
        <w:rFonts w:ascii="Arial" w:hAnsi="Arial"/>
        <w:b/>
        <w:bCs/>
        <w:sz w:val="20"/>
      </w:rPr>
      <w:tblPr/>
      <w:tcPr>
        <w:tcBorders>
          <w:top w:val="single" w:sz="2" w:space="0" w:color="auto"/>
          <w:left w:val="nil"/>
          <w:bottom w:val="nil"/>
          <w:right w:val="nil"/>
          <w:insideH w:val="single" w:sz="2" w:space="0" w:color="auto"/>
          <w:insideV w:val="nil"/>
          <w:tl2br w:val="nil"/>
          <w:tr2bl w:val="nil"/>
        </w:tcBorders>
      </w:tcPr>
    </w:tblStylePr>
    <w:tblStylePr w:type="lastCol">
      <w:rPr>
        <w:b/>
        <w:bCs/>
      </w:rPr>
      <w:tblPr/>
      <w:tcPr>
        <w:tcBorders>
          <w:top w:val="nil"/>
          <w:left w:val="nil"/>
          <w:bottom w:val="nil"/>
          <w:right w:val="nil"/>
          <w:insideH w:val="nil"/>
          <w:insideV w:val="nil"/>
          <w:tl2br w:val="nil"/>
          <w:tr2bl w:val="nil"/>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paragraph" w:customStyle="1" w:styleId="Fazit">
    <w:name w:val="*ᴬᴳFazit"/>
    <w:basedOn w:val="Standard"/>
    <w:qFormat/>
    <w:rsid w:val="00DD1634"/>
    <w:pPr>
      <w:pBdr>
        <w:top w:val="single" w:sz="4" w:space="4" w:color="auto"/>
        <w:bottom w:val="single" w:sz="4" w:space="6" w:color="auto"/>
      </w:pBdr>
      <w:spacing w:before="280" w:after="420"/>
    </w:pPr>
  </w:style>
  <w:style w:type="paragraph" w:customStyle="1" w:styleId="TitelTitelseite">
    <w:name w:val="*ᴬᴳTitel Titelseite"/>
    <w:basedOn w:val="Standard"/>
    <w:rsid w:val="00621320"/>
    <w:pPr>
      <w:pBdr>
        <w:top w:val="single" w:sz="4" w:space="6" w:color="auto"/>
        <w:bottom w:val="single" w:sz="4" w:space="8" w:color="auto"/>
      </w:pBdr>
      <w:spacing w:after="280" w:line="360" w:lineRule="exact"/>
    </w:pPr>
    <w:rPr>
      <w:sz w:val="28"/>
    </w:rPr>
  </w:style>
  <w:style w:type="paragraph" w:styleId="Listenabsatz">
    <w:name w:val="List Paragraph"/>
    <w:basedOn w:val="Standard"/>
    <w:uiPriority w:val="34"/>
    <w:rsid w:val="005823C3"/>
    <w:pPr>
      <w:ind w:left="720"/>
      <w:contextualSpacing/>
    </w:pPr>
  </w:style>
  <w:style w:type="table" w:customStyle="1" w:styleId="Template">
    <w:name w:val="Template"/>
    <w:basedOn w:val="NormaleTabelle"/>
    <w:uiPriority w:val="99"/>
    <w:rsid w:val="009A2B79"/>
    <w:rPr>
      <w:rFonts w:ascii="Arial" w:hAnsi="Arial"/>
    </w:rPr>
    <w:tblPr>
      <w:tblCellMar>
        <w:left w:w="0" w:type="dxa"/>
        <w:right w:w="0" w:type="dxa"/>
      </w:tblCellMar>
    </w:tblPr>
  </w:style>
  <w:style w:type="paragraph" w:styleId="Aufzhlungszeichen">
    <w:name w:val="List Bullet"/>
    <w:basedOn w:val="Standard"/>
    <w:rsid w:val="004D5A87"/>
    <w:pPr>
      <w:numPr>
        <w:numId w:val="1"/>
      </w:numPr>
      <w:contextualSpacing/>
    </w:pPr>
  </w:style>
  <w:style w:type="character" w:styleId="Platzhaltertext">
    <w:name w:val="Placeholder Text"/>
    <w:basedOn w:val="Absatz-Standardschriftart"/>
    <w:uiPriority w:val="99"/>
    <w:semiHidden/>
    <w:rsid w:val="00801DD3"/>
    <w:rPr>
      <w:vanish/>
      <w:color w:val="808080"/>
      <w:lang w:val="de-CH"/>
    </w:rPr>
  </w:style>
  <w:style w:type="table" w:customStyle="1" w:styleId="Tabellegrauliniert">
    <w:name w:val="Tabelle grau liniert"/>
    <w:basedOn w:val="NormaleTabelle"/>
    <w:uiPriority w:val="99"/>
    <w:rsid w:val="002B67E5"/>
    <w:rPr>
      <w:rFonts w:ascii="Arial" w:hAnsi="Arial"/>
      <w:sz w:val="18"/>
    </w:rPr>
    <w:tblPr>
      <w:tblStyleRowBandSize w:val="1"/>
      <w:tblBorders>
        <w:bottom w:val="single" w:sz="4" w:space="0" w:color="auto"/>
        <w:insideV w:val="single" w:sz="4" w:space="0" w:color="auto"/>
      </w:tblBorders>
      <w:tblCellMar>
        <w:top w:w="28" w:type="dxa"/>
        <w:left w:w="85" w:type="dxa"/>
        <w:bottom w:w="57" w:type="dxa"/>
        <w:right w:w="85" w:type="dxa"/>
      </w:tblCellMar>
    </w:tblPr>
    <w:tblStylePr w:type="firstRow">
      <w:rPr>
        <w:rFonts w:ascii="Arial" w:hAnsi="Arial"/>
        <w:b/>
        <w:sz w:val="18"/>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single" w:sz="4" w:space="0" w:color="000000" w:themeColor="text1"/>
          <w:left w:val="nil"/>
          <w:bottom w:val="single" w:sz="4" w:space="0" w:color="000000" w:themeColor="text1"/>
          <w:right w:val="nil"/>
          <w:insideH w:val="nil"/>
          <w:insideV w:val="single" w:sz="4" w:space="0" w:color="000000" w:themeColor="text1"/>
          <w:tl2br w:val="nil"/>
          <w:tr2bl w:val="nil"/>
        </w:tcBorders>
        <w:shd w:val="clear" w:color="auto" w:fill="FFFFFF" w:themeFill="background1"/>
      </w:tcPr>
    </w:tblStylePr>
    <w:tblStylePr w:type="band1Horz">
      <w:tblPr/>
      <w:tcPr>
        <w:tcBorders>
          <w:tl2br w:val="nil"/>
        </w:tcBorders>
      </w:tcPr>
    </w:tblStylePr>
    <w:tblStylePr w:type="band2Horz">
      <w:tblPr/>
      <w:tcPr>
        <w:tcBorders>
          <w:top w:val="nil"/>
          <w:left w:val="nil"/>
          <w:bottom w:val="single" w:sz="4" w:space="0" w:color="auto"/>
          <w:right w:val="nil"/>
          <w:insideH w:val="nil"/>
          <w:insideV w:val="nil"/>
          <w:tl2br w:val="nil"/>
          <w:tr2bl w:val="nil"/>
        </w:tcBorders>
        <w:shd w:val="clear" w:color="auto" w:fill="D9D9D9"/>
      </w:tcPr>
    </w:tblStylePr>
  </w:style>
  <w:style w:type="paragraph" w:customStyle="1" w:styleId="Listeabc">
    <w:name w:val="*ᴬᴳListe abc"/>
    <w:basedOn w:val="Standard"/>
    <w:qFormat/>
    <w:rsid w:val="00DF33F4"/>
    <w:pPr>
      <w:numPr>
        <w:numId w:val="8"/>
      </w:numPr>
      <w:spacing w:after="140"/>
      <w:contextualSpacing/>
    </w:pPr>
    <w:rPr>
      <w:rFonts w:eastAsia="SimSun"/>
      <w:color w:val="000000"/>
    </w:rPr>
  </w:style>
  <w:style w:type="paragraph" w:customStyle="1" w:styleId="ListeGesetz">
    <w:name w:val="*ᴬᴳListe Gesetz"/>
    <w:basedOn w:val="ListeABC0"/>
    <w:qFormat/>
    <w:rsid w:val="00C55C79"/>
  </w:style>
  <w:style w:type="paragraph" w:customStyle="1" w:styleId="Linieoben">
    <w:name w:val="*ᴬᴳLinie oben"/>
    <w:basedOn w:val="Standard"/>
    <w:qFormat/>
    <w:rsid w:val="00D72D02"/>
    <w:pPr>
      <w:pBdr>
        <w:top w:val="single" w:sz="4" w:space="3" w:color="auto"/>
      </w:pBdr>
    </w:pPr>
  </w:style>
  <w:style w:type="paragraph" w:customStyle="1" w:styleId="Linieunten">
    <w:name w:val="*ᴬᴳLinie unten"/>
    <w:basedOn w:val="Standard"/>
    <w:qFormat/>
    <w:rsid w:val="005A3A09"/>
    <w:pPr>
      <w:pBdr>
        <w:bottom w:val="single" w:sz="4" w:space="5" w:color="auto"/>
      </w:pBdr>
    </w:pPr>
    <w:rPr>
      <w:lang w:val="en-GB"/>
    </w:rPr>
  </w:style>
  <w:style w:type="paragraph" w:customStyle="1" w:styleId="Gesetzestexte">
    <w:name w:val="*ᴬᴳGesetzestexte"/>
    <w:basedOn w:val="Standard"/>
    <w:qFormat/>
    <w:rsid w:val="00A80595"/>
    <w:pPr>
      <w:spacing w:after="60" w:line="240" w:lineRule="atLeast"/>
      <w:ind w:left="284" w:right="1134"/>
      <w:jc w:val="both"/>
    </w:pPr>
    <w:rPr>
      <w:sz w:val="18"/>
    </w:rPr>
  </w:style>
  <w:style w:type="paragraph" w:customStyle="1" w:styleId="AbsenderDistanz">
    <w:name w:val="Absender Distanz"/>
    <w:basedOn w:val="Standard"/>
    <w:next w:val="AbsenderText"/>
    <w:rsid w:val="005A3A09"/>
    <w:pPr>
      <w:spacing w:after="120" w:line="240" w:lineRule="auto"/>
    </w:pPr>
    <w:rPr>
      <w:sz w:val="2"/>
      <w:szCs w:val="2"/>
    </w:rPr>
  </w:style>
  <w:style w:type="paragraph" w:customStyle="1" w:styleId="OutputprofileTitleDistance">
    <w:name w:val="OutputprofileTitleDistance"/>
    <w:basedOn w:val="Standard"/>
    <w:rsid w:val="000F07D1"/>
    <w:pPr>
      <w:keepLines/>
      <w:spacing w:line="240" w:lineRule="auto"/>
      <w:ind w:left="567"/>
    </w:pPr>
    <w:rPr>
      <w:caps/>
      <w:color w:val="A6A6A6" w:themeColor="background1" w:themeShade="A6"/>
      <w:spacing w:val="40"/>
      <w:sz w:val="8"/>
    </w:rPr>
  </w:style>
  <w:style w:type="paragraph" w:customStyle="1" w:styleId="Verteiler">
    <w:name w:val="Verteiler"/>
    <w:basedOn w:val="ListeSymbol"/>
    <w:rsid w:val="00161EDD"/>
    <w:pPr>
      <w:keepNext/>
      <w:spacing w:after="0"/>
      <w:contextualSpacing w:val="0"/>
    </w:pPr>
  </w:style>
  <w:style w:type="paragraph" w:customStyle="1" w:styleId="VerteilerersteZeile">
    <w:name w:val="Verteiler erste Zeile"/>
    <w:basedOn w:val="Standard"/>
    <w:next w:val="Verteiler"/>
    <w:rsid w:val="00F11512"/>
    <w:pPr>
      <w:keepNext/>
      <w:spacing w:before="140"/>
    </w:pPr>
  </w:style>
  <w:style w:type="character" w:customStyle="1" w:styleId="Italic">
    <w:name w:val="Italic"/>
    <w:basedOn w:val="Absatz-Standardschriftart"/>
    <w:uiPriority w:val="1"/>
    <w:rsid w:val="00834FC6"/>
    <w:rPr>
      <w:i/>
      <w:lang w:val="de-CH"/>
    </w:rPr>
  </w:style>
  <w:style w:type="table" w:customStyle="1" w:styleId="TabelleKopfzeile">
    <w:name w:val="Tabelle Kopfzeile"/>
    <w:basedOn w:val="NormaleTabelle"/>
    <w:uiPriority w:val="99"/>
    <w:rsid w:val="002B67E5"/>
    <w:rPr>
      <w:rFonts w:ascii="Arial" w:hAnsi="Arial"/>
      <w:sz w:val="18"/>
    </w:rPr>
    <w:tblPr>
      <w:tblStyleRowBandSize w:val="1"/>
      <w:tblCellMar>
        <w:top w:w="28" w:type="dxa"/>
        <w:left w:w="85" w:type="dxa"/>
        <w:bottom w:w="57" w:type="dxa"/>
        <w:right w:w="85" w:type="dxa"/>
      </w:tblCellMar>
    </w:tblPr>
    <w:tblStylePr w:type="firstRow">
      <w:rPr>
        <w:b/>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nil"/>
          <w:left w:val="nil"/>
          <w:bottom w:val="single" w:sz="4" w:space="0" w:color="auto"/>
          <w:right w:val="nil"/>
          <w:insideH w:val="nil"/>
          <w:insideV w:val="single" w:sz="4" w:space="0" w:color="auto"/>
          <w:tl2br w:val="nil"/>
          <w:tr2bl w:val="nil"/>
        </w:tcBorders>
      </w:tcPr>
    </w:tblStylePr>
    <w:tblStylePr w:type="band1Horz">
      <w:tblPr/>
      <w:tcPr>
        <w:tcBorders>
          <w:top w:val="nil"/>
          <w:left w:val="nil"/>
          <w:bottom w:val="single" w:sz="4" w:space="0" w:color="auto"/>
          <w:right w:val="nil"/>
          <w:insideH w:val="nil"/>
          <w:insideV w:val="single" w:sz="4" w:space="0" w:color="auto"/>
          <w:tl2br w:val="nil"/>
          <w:tr2bl w:val="nil"/>
        </w:tcBorders>
      </w:tcPr>
    </w:tblStylePr>
    <w:tblStylePr w:type="band2Horz">
      <w:tblPr/>
      <w:tcPr>
        <w:tcBorders>
          <w:top w:val="nil"/>
          <w:left w:val="nil"/>
          <w:bottom w:val="single" w:sz="4" w:space="0" w:color="auto"/>
          <w:right w:val="nil"/>
          <w:insideH w:val="nil"/>
          <w:insideV w:val="single" w:sz="4" w:space="0" w:color="auto"/>
          <w:tl2br w:val="nil"/>
          <w:tr2bl w:val="nil"/>
        </w:tcBorders>
      </w:tcPr>
    </w:tblStylePr>
  </w:style>
  <w:style w:type="table" w:customStyle="1" w:styleId="Tabellenrasterkompakt">
    <w:name w:val="Tabellenraster kompakt"/>
    <w:basedOn w:val="NormaleTabelle"/>
    <w:uiPriority w:val="99"/>
    <w:rsid w:val="00101D11"/>
    <w:pPr>
      <w:spacing w:line="260" w:lineRule="exact"/>
    </w:pPr>
    <w:rPr>
      <w:rFonts w:ascii="Arial" w:hAnsi="Arial"/>
      <w:sz w:val="18"/>
    </w:rPr>
    <w:tblPr>
      <w:tblStyleRowBandSize w:val="1"/>
      <w:tblStyleColBandSize w:val="1"/>
      <w:tblBorders>
        <w:top w:val="single" w:sz="4" w:space="0" w:color="auto"/>
        <w:bottom w:val="single" w:sz="4" w:space="0" w:color="auto"/>
        <w:insideH w:val="single" w:sz="4" w:space="0" w:color="auto"/>
        <w:insideV w:val="single" w:sz="4" w:space="0" w:color="auto"/>
      </w:tblBorders>
      <w:tblCellMar>
        <w:top w:w="28" w:type="dxa"/>
        <w:left w:w="28" w:type="dxa"/>
        <w:bottom w:w="57" w:type="dxa"/>
        <w:right w:w="0" w:type="dxa"/>
      </w:tblCellMar>
    </w:tblPr>
    <w:tblStylePr w:type="band1Vert">
      <w:tblPr>
        <w:tblCellMar>
          <w:top w:w="28" w:type="dxa"/>
          <w:left w:w="85" w:type="dxa"/>
          <w:bottom w:w="57" w:type="dxa"/>
          <w:right w:w="85" w:type="dxa"/>
        </w:tblCellMar>
      </w:tblPr>
    </w:tblStylePr>
    <w:tblStylePr w:type="band2Vert">
      <w:tblPr>
        <w:tblCellMar>
          <w:top w:w="28" w:type="dxa"/>
          <w:left w:w="85" w:type="dxa"/>
          <w:bottom w:w="57" w:type="dxa"/>
          <w:right w:w="85" w:type="dxa"/>
        </w:tblCellMar>
      </w:tblPr>
    </w:tblStylePr>
  </w:style>
  <w:style w:type="character" w:customStyle="1" w:styleId="KopfzeileZchn">
    <w:name w:val="Kopfzeile Zchn"/>
    <w:basedOn w:val="Absatz-Standardschriftart"/>
    <w:link w:val="Kopfzeile"/>
    <w:rsid w:val="00BF50C9"/>
    <w:rPr>
      <w:rFonts w:ascii="Arial" w:hAnsi="Arial"/>
      <w:sz w:val="17"/>
      <w:szCs w:val="24"/>
      <w:lang w:val="de-CH"/>
    </w:rPr>
  </w:style>
  <w:style w:type="character" w:customStyle="1" w:styleId="UnterschriftZchn">
    <w:name w:val="Unterschrift Zchn"/>
    <w:basedOn w:val="Absatz-Standardschriftart"/>
    <w:link w:val="Unterschrift"/>
    <w:rsid w:val="00BF50C9"/>
    <w:rPr>
      <w:rFonts w:ascii="Arial" w:hAnsi="Arial"/>
      <w:szCs w:val="24"/>
      <w:lang w:val="de-CH"/>
    </w:rPr>
  </w:style>
  <w:style w:type="character" w:customStyle="1" w:styleId="DatumZchn">
    <w:name w:val="Datum Zchn"/>
    <w:basedOn w:val="Absatz-Standardschriftart"/>
    <w:link w:val="Datum"/>
    <w:rsid w:val="00BF50C9"/>
    <w:rPr>
      <w:rFonts w:ascii="Arial" w:hAnsi="Arial"/>
      <w:szCs w:val="24"/>
      <w:lang w:val="de-CH"/>
    </w:rPr>
  </w:style>
  <w:style w:type="table" w:styleId="TabelleEinfach3">
    <w:name w:val="Table Simple 3"/>
    <w:basedOn w:val="NormaleTabelle"/>
    <w:rsid w:val="00BF50C9"/>
    <w:pPr>
      <w:adjustRightInd w:val="0"/>
      <w:snapToGrid w:val="0"/>
      <w:spacing w:line="260" w:lineRule="exact"/>
    </w:pPr>
    <w:rPr>
      <w:rFonts w:ascii="Arial" w:hAnsi="Arial"/>
      <w:sz w:val="18"/>
    </w:rPr>
    <w:tblPr>
      <w:tblBorders>
        <w:bottom w:val="single" w:sz="2" w:space="0" w:color="auto"/>
        <w:insideH w:val="single" w:sz="2" w:space="0" w:color="auto"/>
        <w:insideV w:val="single" w:sz="2" w:space="0" w:color="auto"/>
      </w:tblBorders>
      <w:tblCellMar>
        <w:top w:w="28" w:type="dxa"/>
        <w:left w:w="85" w:type="dxa"/>
        <w:bottom w:w="57" w:type="dxa"/>
        <w:right w:w="85" w:type="dxa"/>
      </w:tblCellMar>
    </w:tblPr>
    <w:tcPr>
      <w:shd w:val="clear" w:color="auto" w:fill="auto"/>
    </w:tcPr>
    <w:tblStylePr w:type="firstRow">
      <w:rPr>
        <w:rFonts w:ascii="Arial" w:hAnsi="Arial"/>
        <w:b/>
        <w:bCs/>
        <w:color w:val="auto"/>
        <w:sz w:val="18"/>
      </w:rPr>
      <w:tblPr/>
      <w:tcPr>
        <w:tcBorders>
          <w:top w:val="nil"/>
          <w:left w:val="nil"/>
          <w:bottom w:val="nil"/>
          <w:right w:val="nil"/>
          <w:insideH w:val="nil"/>
          <w:insideV w:val="nil"/>
          <w:tl2br w:val="nil"/>
          <w:tr2bl w:val="nil"/>
        </w:tcBorders>
        <w:shd w:val="clear" w:color="auto" w:fill="D9D9D9"/>
      </w:tcPr>
    </w:tblStylePr>
  </w:style>
  <w:style w:type="paragraph" w:customStyle="1" w:styleId="TitelTitelseiteVorlage">
    <w:name w:val="Titel Titelseite Vorlage"/>
    <w:basedOn w:val="Standard"/>
    <w:rsid w:val="00123BC9"/>
    <w:pPr>
      <w:pBdr>
        <w:top w:val="single" w:sz="4" w:space="6" w:color="auto"/>
      </w:pBdr>
      <w:spacing w:line="360" w:lineRule="exact"/>
    </w:pPr>
    <w:rPr>
      <w:sz w:val="28"/>
    </w:rPr>
  </w:style>
  <w:style w:type="paragraph" w:customStyle="1" w:styleId="AbsenderDistanz2">
    <w:name w:val="Absender Distanz 2"/>
    <w:basedOn w:val="Standard"/>
    <w:rsid w:val="003A6B6B"/>
    <w:pPr>
      <w:spacing w:after="420" w:line="240" w:lineRule="auto"/>
    </w:pPr>
    <w:rPr>
      <w:sz w:val="2"/>
    </w:rPr>
  </w:style>
  <w:style w:type="paragraph" w:customStyle="1" w:styleId="Datum0">
    <w:name w:val="*ᴬᴳDatum"/>
    <w:basedOn w:val="Datum"/>
    <w:rsid w:val="00A765FD"/>
    <w:pPr>
      <w:spacing w:before="1920"/>
    </w:pPr>
  </w:style>
  <w:style w:type="paragraph" w:customStyle="1" w:styleId="Minimal">
    <w:name w:val="Minimal"/>
    <w:basedOn w:val="Standard"/>
    <w:rsid w:val="00062ABA"/>
    <w:pPr>
      <w:spacing w:line="240" w:lineRule="auto"/>
    </w:pPr>
    <w:rPr>
      <w:sz w:val="2"/>
    </w:rPr>
  </w:style>
  <w:style w:type="paragraph" w:customStyle="1" w:styleId="Liste123mitAbstand">
    <w:name w:val="*ᴬᴳListe 1 2 3 mit Abstand"/>
    <w:basedOn w:val="Standard"/>
    <w:qFormat/>
    <w:rsid w:val="001F171D"/>
    <w:pPr>
      <w:numPr>
        <w:numId w:val="11"/>
      </w:numPr>
      <w:spacing w:after="140"/>
    </w:pPr>
  </w:style>
  <w:style w:type="numbering" w:customStyle="1" w:styleId="Formatvorlage1">
    <w:name w:val="Formatvorlage1"/>
    <w:uiPriority w:val="99"/>
    <w:rsid w:val="001F171D"/>
    <w:pPr>
      <w:numPr>
        <w:numId w:val="10"/>
      </w:numPr>
    </w:pPr>
  </w:style>
  <w:style w:type="character" w:customStyle="1" w:styleId="FunotentextZchn">
    <w:name w:val="Fußnotentext Zchn"/>
    <w:basedOn w:val="Absatz-Standardschriftart"/>
    <w:link w:val="Funotentext"/>
    <w:rsid w:val="002456DF"/>
    <w:rPr>
      <w:rFonts w:ascii="Arial" w:hAnsi="Arial"/>
      <w:sz w:val="14"/>
      <w:lang w:val="de-CH"/>
    </w:rPr>
  </w:style>
  <w:style w:type="paragraph" w:customStyle="1" w:styleId="KopieAnersteZeile">
    <w:name w:val="KopieAn erste Zeile"/>
    <w:basedOn w:val="Standard"/>
    <w:next w:val="Standard"/>
    <w:rsid w:val="00F11512"/>
    <w:pPr>
      <w:keepNext/>
      <w:spacing w:before="140"/>
    </w:pPr>
  </w:style>
  <w:style w:type="paragraph" w:customStyle="1" w:styleId="KopieAn">
    <w:name w:val="KopieAn"/>
    <w:basedOn w:val="ListeSymbol"/>
    <w:rsid w:val="000D1591"/>
    <w:pPr>
      <w:keepNext/>
      <w:spacing w:after="0"/>
      <w:contextualSpacing w:val="0"/>
    </w:pPr>
  </w:style>
  <w:style w:type="paragraph" w:customStyle="1" w:styleId="Untertitel0">
    <w:name w:val="*ᴬᴳUntertitel"/>
    <w:basedOn w:val="Untertitel"/>
    <w:qFormat/>
    <w:rsid w:val="00C55C79"/>
  </w:style>
  <w:style w:type="paragraph" w:customStyle="1" w:styleId="Inhaltsverzeichnis">
    <w:name w:val="Inhaltsverzeichnis"/>
    <w:basedOn w:val="Standard"/>
    <w:next w:val="Standard"/>
    <w:rsid w:val="008D358E"/>
    <w:pPr>
      <w:spacing w:before="420" w:after="280"/>
    </w:pPr>
    <w:rPr>
      <w:b/>
      <w:lang w:val="en-GB"/>
    </w:rPr>
  </w:style>
  <w:style w:type="paragraph" w:customStyle="1" w:styleId="1pt">
    <w:name w:val="1pt"/>
    <w:basedOn w:val="Kopfzeile"/>
    <w:rsid w:val="00DE6E9D"/>
    <w:pPr>
      <w:spacing w:line="240" w:lineRule="auto"/>
    </w:pPr>
    <w:rPr>
      <w:sz w:val="2"/>
    </w:rPr>
  </w:style>
  <w:style w:type="paragraph" w:customStyle="1" w:styleId="additionalinformation">
    <w:name w:val="additionalinformation"/>
    <w:basedOn w:val="ListeSymbol"/>
    <w:rsid w:val="008660AF"/>
    <w:pPr>
      <w:keepNext/>
      <w:spacing w:after="0"/>
      <w:contextualSpacing w:val="0"/>
    </w:pPr>
  </w:style>
  <w:style w:type="paragraph" w:customStyle="1" w:styleId="bodyclosing">
    <w:name w:val="bodyclosing"/>
    <w:basedOn w:val="Standard"/>
    <w:rsid w:val="008660AF"/>
    <w:pPr>
      <w:keepNext/>
      <w:keepLines/>
      <w:spacing w:before="240"/>
    </w:pPr>
  </w:style>
  <w:style w:type="paragraph" w:customStyle="1" w:styleId="bodycontactdistance">
    <w:name w:val="bodycontactdistance"/>
    <w:basedOn w:val="AbsenderDistanz"/>
    <w:rsid w:val="008660AF"/>
    <w:pPr>
      <w:ind w:right="737"/>
    </w:pPr>
  </w:style>
  <w:style w:type="paragraph" w:customStyle="1" w:styleId="bodycontactperson">
    <w:name w:val="bodycontactperson"/>
    <w:basedOn w:val="AbsenderText"/>
    <w:rsid w:val="008660AF"/>
    <w:pPr>
      <w:ind w:right="737"/>
    </w:pPr>
    <w:rPr>
      <w:noProof/>
    </w:rPr>
  </w:style>
  <w:style w:type="paragraph" w:customStyle="1" w:styleId="bodydate">
    <w:name w:val="bodydate"/>
    <w:basedOn w:val="Datum"/>
    <w:rsid w:val="00107E5A"/>
  </w:style>
  <w:style w:type="paragraph" w:customStyle="1" w:styleId="bodyintroduction">
    <w:name w:val="bodyintroduction"/>
    <w:basedOn w:val="Anrede"/>
    <w:rsid w:val="008660AF"/>
  </w:style>
  <w:style w:type="paragraph" w:customStyle="1" w:styleId="bodysignature">
    <w:name w:val="bodysignature"/>
    <w:basedOn w:val="Unterschrift"/>
    <w:rsid w:val="00B348DE"/>
    <w:pPr>
      <w:spacing w:before="640"/>
    </w:pPr>
  </w:style>
  <w:style w:type="paragraph" w:customStyle="1" w:styleId="bodystandard">
    <w:name w:val="bodystandard"/>
    <w:basedOn w:val="Standard"/>
    <w:rsid w:val="008660AF"/>
    <w:pPr>
      <w:adjustRightInd/>
      <w:snapToGrid/>
      <w:spacing w:before="100" w:beforeAutospacing="1" w:after="100" w:afterAutospacing="1" w:line="240" w:lineRule="auto"/>
    </w:pPr>
    <w:rPr>
      <w:rFonts w:ascii="Times New Roman" w:eastAsiaTheme="minorEastAsia" w:hAnsi="Times New Roman"/>
      <w:sz w:val="24"/>
    </w:rPr>
  </w:style>
  <w:style w:type="paragraph" w:customStyle="1" w:styleId="bodysubject">
    <w:name w:val="bodysubject"/>
    <w:basedOn w:val="Betreff"/>
    <w:rsid w:val="00557F7B"/>
    <w:pPr>
      <w:spacing w:after="120"/>
    </w:pPr>
  </w:style>
  <w:style w:type="paragraph" w:customStyle="1" w:styleId="bodytitlelevel1">
    <w:name w:val="bodytitlelevel1"/>
    <w:basedOn w:val="AbsenderTitelStufeI"/>
    <w:rsid w:val="008660AF"/>
    <w:rPr>
      <w:noProof/>
    </w:rPr>
  </w:style>
  <w:style w:type="paragraph" w:customStyle="1" w:styleId="bodytitlelevel2">
    <w:name w:val="bodytitlelevel2"/>
    <w:basedOn w:val="AbsenderTitelStufeII"/>
    <w:rsid w:val="008660AF"/>
  </w:style>
  <w:style w:type="paragraph" w:customStyle="1" w:styleId="bodytitlelevel3">
    <w:name w:val="bodytitlelevel3"/>
    <w:basedOn w:val="Standard"/>
    <w:rsid w:val="002B3BFA"/>
    <w:pPr>
      <w:spacing w:before="80" w:after="380"/>
    </w:pPr>
    <w:rPr>
      <w:bCs/>
      <w:sz w:val="16"/>
    </w:rPr>
  </w:style>
  <w:style w:type="paragraph" w:customStyle="1" w:styleId="bodytitlelevel4">
    <w:name w:val="bodytitlelevel4"/>
    <w:basedOn w:val="Standard"/>
    <w:rsid w:val="008660AF"/>
    <w:pPr>
      <w:spacing w:line="250" w:lineRule="atLeast"/>
    </w:pPr>
    <w:rPr>
      <w:sz w:val="16"/>
    </w:rPr>
  </w:style>
  <w:style w:type="paragraph" w:customStyle="1" w:styleId="additionalinfolabel">
    <w:name w:val="additionalinfolabel"/>
    <w:basedOn w:val="Standard"/>
    <w:next w:val="Standard"/>
    <w:rsid w:val="008660AF"/>
    <w:pPr>
      <w:keepNext/>
      <w:spacing w:before="420"/>
    </w:pPr>
  </w:style>
  <w:style w:type="paragraph" w:customStyle="1" w:styleId="Inhaltsverzechnis">
    <w:name w:val="*ᴬᴳInhaltsverzechnis"/>
    <w:basedOn w:val="Inhaltsverzeichnis"/>
    <w:qFormat/>
    <w:rsid w:val="00C55C79"/>
  </w:style>
  <w:style w:type="paragraph" w:customStyle="1" w:styleId="Zwischentitel">
    <w:name w:val="*ᴬᴳZwischentitel"/>
    <w:basedOn w:val="Standard"/>
    <w:qFormat/>
    <w:rsid w:val="00031F54"/>
    <w:pPr>
      <w:keepNext/>
    </w:pPr>
    <w:rPr>
      <w:b/>
      <w:szCs w:val="2"/>
    </w:rPr>
  </w:style>
  <w:style w:type="paragraph" w:customStyle="1" w:styleId="Titel0">
    <w:name w:val="*ᴬᴳTitel"/>
    <w:basedOn w:val="Titel"/>
    <w:qFormat/>
    <w:rsid w:val="00C55C79"/>
  </w:style>
  <w:style w:type="paragraph" w:customStyle="1" w:styleId="Lauftext">
    <w:name w:val="*ᴬᴳLauftext"/>
    <w:basedOn w:val="Blocktext"/>
    <w:qFormat/>
    <w:rsid w:val="00660862"/>
    <w:pPr>
      <w:jc w:val="both"/>
    </w:pPr>
  </w:style>
  <w:style w:type="character" w:customStyle="1" w:styleId="Beschreibung0">
    <w:name w:val="*ᴬᴳBeschreibung"/>
    <w:basedOn w:val="Beschreibung"/>
    <w:uiPriority w:val="1"/>
    <w:qFormat/>
    <w:rsid w:val="009250C7"/>
    <w:rPr>
      <w:sz w:val="16"/>
      <w:lang w:val="de-CH"/>
    </w:rPr>
  </w:style>
  <w:style w:type="character" w:customStyle="1" w:styleId="Kursiv0">
    <w:name w:val="*ᴬᴳKursiv"/>
    <w:basedOn w:val="Kursiv"/>
    <w:uiPriority w:val="1"/>
    <w:qFormat/>
    <w:rsid w:val="009250C7"/>
    <w:rPr>
      <w:i/>
      <w:lang w:val="de-CH"/>
    </w:rPr>
  </w:style>
  <w:style w:type="character" w:customStyle="1" w:styleId="Fett0">
    <w:name w:val="*ᴬᴳFett"/>
    <w:basedOn w:val="Fett"/>
    <w:uiPriority w:val="1"/>
    <w:qFormat/>
    <w:rsid w:val="009250C7"/>
    <w:rPr>
      <w:rFonts w:ascii="Arial" w:hAnsi="Arial"/>
      <w:b/>
      <w:bCs/>
      <w:lang w:val="de-CH"/>
    </w:rPr>
  </w:style>
  <w:style w:type="paragraph" w:customStyle="1" w:styleId="Standard0">
    <w:name w:val="*ᴬᴳStandard"/>
    <w:basedOn w:val="Standard"/>
    <w:rsid w:val="009250C7"/>
  </w:style>
  <w:style w:type="paragraph" w:customStyle="1" w:styleId="berschrift10">
    <w:name w:val="*ᴬᴳÜberschrift 1"/>
    <w:basedOn w:val="berschrift1"/>
    <w:next w:val="Lauftext"/>
    <w:qFormat/>
    <w:rsid w:val="00660862"/>
    <w:pPr>
      <w:spacing w:before="600" w:after="0"/>
    </w:pPr>
    <w:rPr>
      <w:sz w:val="22"/>
      <w:szCs w:val="22"/>
    </w:rPr>
  </w:style>
  <w:style w:type="paragraph" w:customStyle="1" w:styleId="berschrift20">
    <w:name w:val="*ᴬᴳÜberschrift 2"/>
    <w:basedOn w:val="berschrift2"/>
    <w:next w:val="Lauftext"/>
    <w:qFormat/>
    <w:rsid w:val="00031F54"/>
  </w:style>
  <w:style w:type="paragraph" w:customStyle="1" w:styleId="berschrift30">
    <w:name w:val="*ᴬᴳÜberschrift 3"/>
    <w:basedOn w:val="berschrift3"/>
    <w:next w:val="Lauftext"/>
    <w:qFormat/>
    <w:rsid w:val="00031F54"/>
  </w:style>
  <w:style w:type="paragraph" w:customStyle="1" w:styleId="berschrift40">
    <w:name w:val="*ᴬᴳÜberschrift 4"/>
    <w:basedOn w:val="berschrift4"/>
    <w:next w:val="Lauftext"/>
    <w:qFormat/>
    <w:rsid w:val="00031F54"/>
  </w:style>
  <w:style w:type="character" w:customStyle="1" w:styleId="KommentartextZchn">
    <w:name w:val="Kommentartext Zchn"/>
    <w:basedOn w:val="Absatz-Standardschriftart"/>
    <w:link w:val="Kommentartext"/>
    <w:rsid w:val="0005778C"/>
    <w:rPr>
      <w:rFonts w:ascii="Arial" w:hAnsi="Arial"/>
      <w:sz w:val="14"/>
    </w:rPr>
  </w:style>
  <w:style w:type="paragraph" w:customStyle="1" w:styleId="Anhang1">
    <w:name w:val="Anhang 1"/>
    <w:basedOn w:val="berschrift1"/>
    <w:link w:val="Anhang1Zchn"/>
    <w:qFormat/>
    <w:rsid w:val="007132DB"/>
    <w:rPr>
      <w:sz w:val="22"/>
      <w:szCs w:val="22"/>
    </w:rPr>
  </w:style>
  <w:style w:type="character" w:customStyle="1" w:styleId="BlocktextZchn">
    <w:name w:val="Blocktext Zchn"/>
    <w:basedOn w:val="Absatz-Standardschriftart"/>
    <w:link w:val="Blocktext"/>
    <w:rsid w:val="007132DB"/>
    <w:rPr>
      <w:rFonts w:ascii="Arial" w:hAnsi="Arial"/>
      <w:szCs w:val="24"/>
    </w:rPr>
  </w:style>
  <w:style w:type="character" w:customStyle="1" w:styleId="berschrift1Zchn">
    <w:name w:val="Überschrift 1 Zchn"/>
    <w:basedOn w:val="BlocktextZchn"/>
    <w:link w:val="berschrift1"/>
    <w:rsid w:val="007132DB"/>
    <w:rPr>
      <w:rFonts w:ascii="Arial" w:hAnsi="Arial" w:cs="Arial"/>
      <w:b/>
      <w:bCs/>
      <w:snapToGrid w:val="0"/>
      <w:szCs w:val="32"/>
    </w:rPr>
  </w:style>
  <w:style w:type="character" w:customStyle="1" w:styleId="Anhang1Zchn">
    <w:name w:val="Anhang 1 Zchn"/>
    <w:basedOn w:val="berschrift1Zchn"/>
    <w:link w:val="Anhang1"/>
    <w:rsid w:val="007132DB"/>
    <w:rPr>
      <w:rFonts w:ascii="Arial" w:hAnsi="Arial" w:cs="Arial"/>
      <w:b/>
      <w:bCs/>
      <w:snapToGrid w:val="0"/>
      <w:sz w:val="22"/>
      <w:szCs w:val="22"/>
    </w:rPr>
  </w:style>
  <w:style w:type="paragraph" w:styleId="berarbeitung">
    <w:name w:val="Revision"/>
    <w:hidden/>
    <w:uiPriority w:val="99"/>
    <w:semiHidden/>
    <w:rsid w:val="002C0F6A"/>
    <w:rPr>
      <w:rFonts w:ascii="Arial" w:hAnsi="Arial"/>
      <w:szCs w:val="24"/>
    </w:rPr>
  </w:style>
  <w:style w:type="character" w:styleId="NichtaufgelsteErwhnung">
    <w:name w:val="Unresolved Mention"/>
    <w:basedOn w:val="Absatz-Standardschriftart"/>
    <w:uiPriority w:val="99"/>
    <w:semiHidden/>
    <w:unhideWhenUsed/>
    <w:rsid w:val="00D3153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184283">
      <w:bodyDiv w:val="1"/>
      <w:marLeft w:val="0"/>
      <w:marRight w:val="0"/>
      <w:marTop w:val="0"/>
      <w:marBottom w:val="0"/>
      <w:divBdr>
        <w:top w:val="none" w:sz="0" w:space="0" w:color="auto"/>
        <w:left w:val="none" w:sz="0" w:space="0" w:color="auto"/>
        <w:bottom w:val="none" w:sz="0" w:space="0" w:color="auto"/>
        <w:right w:val="none" w:sz="0" w:space="0" w:color="auto"/>
      </w:divBdr>
    </w:div>
    <w:div w:id="35860468">
      <w:bodyDiv w:val="1"/>
      <w:marLeft w:val="0"/>
      <w:marRight w:val="0"/>
      <w:marTop w:val="0"/>
      <w:marBottom w:val="0"/>
      <w:divBdr>
        <w:top w:val="none" w:sz="0" w:space="0" w:color="auto"/>
        <w:left w:val="none" w:sz="0" w:space="0" w:color="auto"/>
        <w:bottom w:val="none" w:sz="0" w:space="0" w:color="auto"/>
        <w:right w:val="none" w:sz="0" w:space="0" w:color="auto"/>
      </w:divBdr>
    </w:div>
    <w:div w:id="59907432">
      <w:bodyDiv w:val="1"/>
      <w:marLeft w:val="0"/>
      <w:marRight w:val="0"/>
      <w:marTop w:val="0"/>
      <w:marBottom w:val="0"/>
      <w:divBdr>
        <w:top w:val="none" w:sz="0" w:space="0" w:color="auto"/>
        <w:left w:val="none" w:sz="0" w:space="0" w:color="auto"/>
        <w:bottom w:val="none" w:sz="0" w:space="0" w:color="auto"/>
        <w:right w:val="none" w:sz="0" w:space="0" w:color="auto"/>
      </w:divBdr>
    </w:div>
    <w:div w:id="102774674">
      <w:bodyDiv w:val="1"/>
      <w:marLeft w:val="0"/>
      <w:marRight w:val="0"/>
      <w:marTop w:val="0"/>
      <w:marBottom w:val="0"/>
      <w:divBdr>
        <w:top w:val="none" w:sz="0" w:space="0" w:color="auto"/>
        <w:left w:val="none" w:sz="0" w:space="0" w:color="auto"/>
        <w:bottom w:val="none" w:sz="0" w:space="0" w:color="auto"/>
        <w:right w:val="none" w:sz="0" w:space="0" w:color="auto"/>
      </w:divBdr>
    </w:div>
    <w:div w:id="213349510">
      <w:bodyDiv w:val="1"/>
      <w:marLeft w:val="0"/>
      <w:marRight w:val="0"/>
      <w:marTop w:val="0"/>
      <w:marBottom w:val="0"/>
      <w:divBdr>
        <w:top w:val="none" w:sz="0" w:space="0" w:color="auto"/>
        <w:left w:val="none" w:sz="0" w:space="0" w:color="auto"/>
        <w:bottom w:val="none" w:sz="0" w:space="0" w:color="auto"/>
        <w:right w:val="none" w:sz="0" w:space="0" w:color="auto"/>
      </w:divBdr>
    </w:div>
    <w:div w:id="251865564">
      <w:bodyDiv w:val="1"/>
      <w:marLeft w:val="0"/>
      <w:marRight w:val="0"/>
      <w:marTop w:val="0"/>
      <w:marBottom w:val="0"/>
      <w:divBdr>
        <w:top w:val="none" w:sz="0" w:space="0" w:color="auto"/>
        <w:left w:val="none" w:sz="0" w:space="0" w:color="auto"/>
        <w:bottom w:val="none" w:sz="0" w:space="0" w:color="auto"/>
        <w:right w:val="none" w:sz="0" w:space="0" w:color="auto"/>
      </w:divBdr>
    </w:div>
    <w:div w:id="255671513">
      <w:bodyDiv w:val="1"/>
      <w:marLeft w:val="0"/>
      <w:marRight w:val="0"/>
      <w:marTop w:val="0"/>
      <w:marBottom w:val="0"/>
      <w:divBdr>
        <w:top w:val="none" w:sz="0" w:space="0" w:color="auto"/>
        <w:left w:val="none" w:sz="0" w:space="0" w:color="auto"/>
        <w:bottom w:val="none" w:sz="0" w:space="0" w:color="auto"/>
        <w:right w:val="none" w:sz="0" w:space="0" w:color="auto"/>
      </w:divBdr>
    </w:div>
    <w:div w:id="310447115">
      <w:bodyDiv w:val="1"/>
      <w:marLeft w:val="0"/>
      <w:marRight w:val="0"/>
      <w:marTop w:val="0"/>
      <w:marBottom w:val="0"/>
      <w:divBdr>
        <w:top w:val="none" w:sz="0" w:space="0" w:color="auto"/>
        <w:left w:val="none" w:sz="0" w:space="0" w:color="auto"/>
        <w:bottom w:val="none" w:sz="0" w:space="0" w:color="auto"/>
        <w:right w:val="none" w:sz="0" w:space="0" w:color="auto"/>
      </w:divBdr>
    </w:div>
    <w:div w:id="310869271">
      <w:bodyDiv w:val="1"/>
      <w:marLeft w:val="0"/>
      <w:marRight w:val="0"/>
      <w:marTop w:val="0"/>
      <w:marBottom w:val="0"/>
      <w:divBdr>
        <w:top w:val="none" w:sz="0" w:space="0" w:color="auto"/>
        <w:left w:val="none" w:sz="0" w:space="0" w:color="auto"/>
        <w:bottom w:val="none" w:sz="0" w:space="0" w:color="auto"/>
        <w:right w:val="none" w:sz="0" w:space="0" w:color="auto"/>
      </w:divBdr>
    </w:div>
    <w:div w:id="387336531">
      <w:bodyDiv w:val="1"/>
      <w:marLeft w:val="0"/>
      <w:marRight w:val="0"/>
      <w:marTop w:val="0"/>
      <w:marBottom w:val="0"/>
      <w:divBdr>
        <w:top w:val="none" w:sz="0" w:space="0" w:color="auto"/>
        <w:left w:val="none" w:sz="0" w:space="0" w:color="auto"/>
        <w:bottom w:val="none" w:sz="0" w:space="0" w:color="auto"/>
        <w:right w:val="none" w:sz="0" w:space="0" w:color="auto"/>
      </w:divBdr>
    </w:div>
    <w:div w:id="415635899">
      <w:bodyDiv w:val="1"/>
      <w:marLeft w:val="0"/>
      <w:marRight w:val="0"/>
      <w:marTop w:val="0"/>
      <w:marBottom w:val="0"/>
      <w:divBdr>
        <w:top w:val="none" w:sz="0" w:space="0" w:color="auto"/>
        <w:left w:val="none" w:sz="0" w:space="0" w:color="auto"/>
        <w:bottom w:val="none" w:sz="0" w:space="0" w:color="auto"/>
        <w:right w:val="none" w:sz="0" w:space="0" w:color="auto"/>
      </w:divBdr>
    </w:div>
    <w:div w:id="434057152">
      <w:bodyDiv w:val="1"/>
      <w:marLeft w:val="0"/>
      <w:marRight w:val="0"/>
      <w:marTop w:val="0"/>
      <w:marBottom w:val="0"/>
      <w:divBdr>
        <w:top w:val="none" w:sz="0" w:space="0" w:color="auto"/>
        <w:left w:val="none" w:sz="0" w:space="0" w:color="auto"/>
        <w:bottom w:val="none" w:sz="0" w:space="0" w:color="auto"/>
        <w:right w:val="none" w:sz="0" w:space="0" w:color="auto"/>
      </w:divBdr>
    </w:div>
    <w:div w:id="491679686">
      <w:bodyDiv w:val="1"/>
      <w:marLeft w:val="0"/>
      <w:marRight w:val="0"/>
      <w:marTop w:val="0"/>
      <w:marBottom w:val="0"/>
      <w:divBdr>
        <w:top w:val="none" w:sz="0" w:space="0" w:color="auto"/>
        <w:left w:val="none" w:sz="0" w:space="0" w:color="auto"/>
        <w:bottom w:val="none" w:sz="0" w:space="0" w:color="auto"/>
        <w:right w:val="none" w:sz="0" w:space="0" w:color="auto"/>
      </w:divBdr>
    </w:div>
    <w:div w:id="511188407">
      <w:bodyDiv w:val="1"/>
      <w:marLeft w:val="0"/>
      <w:marRight w:val="0"/>
      <w:marTop w:val="0"/>
      <w:marBottom w:val="0"/>
      <w:divBdr>
        <w:top w:val="none" w:sz="0" w:space="0" w:color="auto"/>
        <w:left w:val="none" w:sz="0" w:space="0" w:color="auto"/>
        <w:bottom w:val="none" w:sz="0" w:space="0" w:color="auto"/>
        <w:right w:val="none" w:sz="0" w:space="0" w:color="auto"/>
      </w:divBdr>
    </w:div>
    <w:div w:id="589003260">
      <w:bodyDiv w:val="1"/>
      <w:marLeft w:val="0"/>
      <w:marRight w:val="0"/>
      <w:marTop w:val="0"/>
      <w:marBottom w:val="0"/>
      <w:divBdr>
        <w:top w:val="none" w:sz="0" w:space="0" w:color="auto"/>
        <w:left w:val="none" w:sz="0" w:space="0" w:color="auto"/>
        <w:bottom w:val="none" w:sz="0" w:space="0" w:color="auto"/>
        <w:right w:val="none" w:sz="0" w:space="0" w:color="auto"/>
      </w:divBdr>
    </w:div>
    <w:div w:id="593897285">
      <w:bodyDiv w:val="1"/>
      <w:marLeft w:val="0"/>
      <w:marRight w:val="0"/>
      <w:marTop w:val="0"/>
      <w:marBottom w:val="0"/>
      <w:divBdr>
        <w:top w:val="none" w:sz="0" w:space="0" w:color="auto"/>
        <w:left w:val="none" w:sz="0" w:space="0" w:color="auto"/>
        <w:bottom w:val="none" w:sz="0" w:space="0" w:color="auto"/>
        <w:right w:val="none" w:sz="0" w:space="0" w:color="auto"/>
      </w:divBdr>
    </w:div>
    <w:div w:id="596016622">
      <w:bodyDiv w:val="1"/>
      <w:marLeft w:val="0"/>
      <w:marRight w:val="0"/>
      <w:marTop w:val="0"/>
      <w:marBottom w:val="0"/>
      <w:divBdr>
        <w:top w:val="none" w:sz="0" w:space="0" w:color="auto"/>
        <w:left w:val="none" w:sz="0" w:space="0" w:color="auto"/>
        <w:bottom w:val="none" w:sz="0" w:space="0" w:color="auto"/>
        <w:right w:val="none" w:sz="0" w:space="0" w:color="auto"/>
      </w:divBdr>
    </w:div>
    <w:div w:id="653989496">
      <w:bodyDiv w:val="1"/>
      <w:marLeft w:val="0"/>
      <w:marRight w:val="0"/>
      <w:marTop w:val="0"/>
      <w:marBottom w:val="0"/>
      <w:divBdr>
        <w:top w:val="none" w:sz="0" w:space="0" w:color="auto"/>
        <w:left w:val="none" w:sz="0" w:space="0" w:color="auto"/>
        <w:bottom w:val="none" w:sz="0" w:space="0" w:color="auto"/>
        <w:right w:val="none" w:sz="0" w:space="0" w:color="auto"/>
      </w:divBdr>
    </w:div>
    <w:div w:id="693581952">
      <w:bodyDiv w:val="1"/>
      <w:marLeft w:val="0"/>
      <w:marRight w:val="0"/>
      <w:marTop w:val="0"/>
      <w:marBottom w:val="0"/>
      <w:divBdr>
        <w:top w:val="none" w:sz="0" w:space="0" w:color="auto"/>
        <w:left w:val="none" w:sz="0" w:space="0" w:color="auto"/>
        <w:bottom w:val="none" w:sz="0" w:space="0" w:color="auto"/>
        <w:right w:val="none" w:sz="0" w:space="0" w:color="auto"/>
      </w:divBdr>
    </w:div>
    <w:div w:id="768088530">
      <w:bodyDiv w:val="1"/>
      <w:marLeft w:val="0"/>
      <w:marRight w:val="0"/>
      <w:marTop w:val="0"/>
      <w:marBottom w:val="0"/>
      <w:divBdr>
        <w:top w:val="none" w:sz="0" w:space="0" w:color="auto"/>
        <w:left w:val="none" w:sz="0" w:space="0" w:color="auto"/>
        <w:bottom w:val="none" w:sz="0" w:space="0" w:color="auto"/>
        <w:right w:val="none" w:sz="0" w:space="0" w:color="auto"/>
      </w:divBdr>
    </w:div>
    <w:div w:id="790244397">
      <w:bodyDiv w:val="1"/>
      <w:marLeft w:val="0"/>
      <w:marRight w:val="0"/>
      <w:marTop w:val="0"/>
      <w:marBottom w:val="0"/>
      <w:divBdr>
        <w:top w:val="none" w:sz="0" w:space="0" w:color="auto"/>
        <w:left w:val="none" w:sz="0" w:space="0" w:color="auto"/>
        <w:bottom w:val="none" w:sz="0" w:space="0" w:color="auto"/>
        <w:right w:val="none" w:sz="0" w:space="0" w:color="auto"/>
      </w:divBdr>
    </w:div>
    <w:div w:id="825166774">
      <w:bodyDiv w:val="1"/>
      <w:marLeft w:val="0"/>
      <w:marRight w:val="0"/>
      <w:marTop w:val="0"/>
      <w:marBottom w:val="0"/>
      <w:divBdr>
        <w:top w:val="none" w:sz="0" w:space="0" w:color="auto"/>
        <w:left w:val="none" w:sz="0" w:space="0" w:color="auto"/>
        <w:bottom w:val="none" w:sz="0" w:space="0" w:color="auto"/>
        <w:right w:val="none" w:sz="0" w:space="0" w:color="auto"/>
      </w:divBdr>
    </w:div>
    <w:div w:id="879391095">
      <w:bodyDiv w:val="1"/>
      <w:marLeft w:val="0"/>
      <w:marRight w:val="0"/>
      <w:marTop w:val="0"/>
      <w:marBottom w:val="0"/>
      <w:divBdr>
        <w:top w:val="none" w:sz="0" w:space="0" w:color="auto"/>
        <w:left w:val="none" w:sz="0" w:space="0" w:color="auto"/>
        <w:bottom w:val="none" w:sz="0" w:space="0" w:color="auto"/>
        <w:right w:val="none" w:sz="0" w:space="0" w:color="auto"/>
      </w:divBdr>
    </w:div>
    <w:div w:id="992679190">
      <w:bodyDiv w:val="1"/>
      <w:marLeft w:val="0"/>
      <w:marRight w:val="0"/>
      <w:marTop w:val="0"/>
      <w:marBottom w:val="0"/>
      <w:divBdr>
        <w:top w:val="none" w:sz="0" w:space="0" w:color="auto"/>
        <w:left w:val="none" w:sz="0" w:space="0" w:color="auto"/>
        <w:bottom w:val="none" w:sz="0" w:space="0" w:color="auto"/>
        <w:right w:val="none" w:sz="0" w:space="0" w:color="auto"/>
      </w:divBdr>
    </w:div>
    <w:div w:id="1013920287">
      <w:bodyDiv w:val="1"/>
      <w:marLeft w:val="0"/>
      <w:marRight w:val="0"/>
      <w:marTop w:val="0"/>
      <w:marBottom w:val="0"/>
      <w:divBdr>
        <w:top w:val="none" w:sz="0" w:space="0" w:color="auto"/>
        <w:left w:val="none" w:sz="0" w:space="0" w:color="auto"/>
        <w:bottom w:val="none" w:sz="0" w:space="0" w:color="auto"/>
        <w:right w:val="none" w:sz="0" w:space="0" w:color="auto"/>
      </w:divBdr>
    </w:div>
    <w:div w:id="1118256097">
      <w:bodyDiv w:val="1"/>
      <w:marLeft w:val="0"/>
      <w:marRight w:val="0"/>
      <w:marTop w:val="0"/>
      <w:marBottom w:val="0"/>
      <w:divBdr>
        <w:top w:val="none" w:sz="0" w:space="0" w:color="auto"/>
        <w:left w:val="none" w:sz="0" w:space="0" w:color="auto"/>
        <w:bottom w:val="none" w:sz="0" w:space="0" w:color="auto"/>
        <w:right w:val="none" w:sz="0" w:space="0" w:color="auto"/>
      </w:divBdr>
    </w:div>
    <w:div w:id="1140532262">
      <w:bodyDiv w:val="1"/>
      <w:marLeft w:val="0"/>
      <w:marRight w:val="0"/>
      <w:marTop w:val="0"/>
      <w:marBottom w:val="0"/>
      <w:divBdr>
        <w:top w:val="none" w:sz="0" w:space="0" w:color="auto"/>
        <w:left w:val="none" w:sz="0" w:space="0" w:color="auto"/>
        <w:bottom w:val="none" w:sz="0" w:space="0" w:color="auto"/>
        <w:right w:val="none" w:sz="0" w:space="0" w:color="auto"/>
      </w:divBdr>
    </w:div>
    <w:div w:id="1205287364">
      <w:bodyDiv w:val="1"/>
      <w:marLeft w:val="0"/>
      <w:marRight w:val="0"/>
      <w:marTop w:val="0"/>
      <w:marBottom w:val="0"/>
      <w:divBdr>
        <w:top w:val="none" w:sz="0" w:space="0" w:color="auto"/>
        <w:left w:val="none" w:sz="0" w:space="0" w:color="auto"/>
        <w:bottom w:val="none" w:sz="0" w:space="0" w:color="auto"/>
        <w:right w:val="none" w:sz="0" w:space="0" w:color="auto"/>
      </w:divBdr>
    </w:div>
    <w:div w:id="1252817730">
      <w:bodyDiv w:val="1"/>
      <w:marLeft w:val="0"/>
      <w:marRight w:val="0"/>
      <w:marTop w:val="0"/>
      <w:marBottom w:val="0"/>
      <w:divBdr>
        <w:top w:val="none" w:sz="0" w:space="0" w:color="auto"/>
        <w:left w:val="none" w:sz="0" w:space="0" w:color="auto"/>
        <w:bottom w:val="none" w:sz="0" w:space="0" w:color="auto"/>
        <w:right w:val="none" w:sz="0" w:space="0" w:color="auto"/>
      </w:divBdr>
    </w:div>
    <w:div w:id="1256671516">
      <w:bodyDiv w:val="1"/>
      <w:marLeft w:val="0"/>
      <w:marRight w:val="0"/>
      <w:marTop w:val="0"/>
      <w:marBottom w:val="0"/>
      <w:divBdr>
        <w:top w:val="none" w:sz="0" w:space="0" w:color="auto"/>
        <w:left w:val="none" w:sz="0" w:space="0" w:color="auto"/>
        <w:bottom w:val="none" w:sz="0" w:space="0" w:color="auto"/>
        <w:right w:val="none" w:sz="0" w:space="0" w:color="auto"/>
      </w:divBdr>
    </w:div>
    <w:div w:id="1257398295">
      <w:bodyDiv w:val="1"/>
      <w:marLeft w:val="0"/>
      <w:marRight w:val="0"/>
      <w:marTop w:val="0"/>
      <w:marBottom w:val="0"/>
      <w:divBdr>
        <w:top w:val="none" w:sz="0" w:space="0" w:color="auto"/>
        <w:left w:val="none" w:sz="0" w:space="0" w:color="auto"/>
        <w:bottom w:val="none" w:sz="0" w:space="0" w:color="auto"/>
        <w:right w:val="none" w:sz="0" w:space="0" w:color="auto"/>
      </w:divBdr>
    </w:div>
    <w:div w:id="1322544704">
      <w:bodyDiv w:val="1"/>
      <w:marLeft w:val="0"/>
      <w:marRight w:val="0"/>
      <w:marTop w:val="0"/>
      <w:marBottom w:val="0"/>
      <w:divBdr>
        <w:top w:val="none" w:sz="0" w:space="0" w:color="auto"/>
        <w:left w:val="none" w:sz="0" w:space="0" w:color="auto"/>
        <w:bottom w:val="none" w:sz="0" w:space="0" w:color="auto"/>
        <w:right w:val="none" w:sz="0" w:space="0" w:color="auto"/>
      </w:divBdr>
    </w:div>
    <w:div w:id="1325476403">
      <w:bodyDiv w:val="1"/>
      <w:marLeft w:val="0"/>
      <w:marRight w:val="0"/>
      <w:marTop w:val="0"/>
      <w:marBottom w:val="0"/>
      <w:divBdr>
        <w:top w:val="none" w:sz="0" w:space="0" w:color="auto"/>
        <w:left w:val="none" w:sz="0" w:space="0" w:color="auto"/>
        <w:bottom w:val="none" w:sz="0" w:space="0" w:color="auto"/>
        <w:right w:val="none" w:sz="0" w:space="0" w:color="auto"/>
      </w:divBdr>
    </w:div>
    <w:div w:id="1362626143">
      <w:bodyDiv w:val="1"/>
      <w:marLeft w:val="0"/>
      <w:marRight w:val="0"/>
      <w:marTop w:val="0"/>
      <w:marBottom w:val="0"/>
      <w:divBdr>
        <w:top w:val="none" w:sz="0" w:space="0" w:color="auto"/>
        <w:left w:val="none" w:sz="0" w:space="0" w:color="auto"/>
        <w:bottom w:val="none" w:sz="0" w:space="0" w:color="auto"/>
        <w:right w:val="none" w:sz="0" w:space="0" w:color="auto"/>
      </w:divBdr>
    </w:div>
    <w:div w:id="1416322834">
      <w:bodyDiv w:val="1"/>
      <w:marLeft w:val="0"/>
      <w:marRight w:val="0"/>
      <w:marTop w:val="0"/>
      <w:marBottom w:val="0"/>
      <w:divBdr>
        <w:top w:val="none" w:sz="0" w:space="0" w:color="auto"/>
        <w:left w:val="none" w:sz="0" w:space="0" w:color="auto"/>
        <w:bottom w:val="none" w:sz="0" w:space="0" w:color="auto"/>
        <w:right w:val="none" w:sz="0" w:space="0" w:color="auto"/>
      </w:divBdr>
    </w:div>
    <w:div w:id="1489052637">
      <w:bodyDiv w:val="1"/>
      <w:marLeft w:val="0"/>
      <w:marRight w:val="0"/>
      <w:marTop w:val="0"/>
      <w:marBottom w:val="0"/>
      <w:divBdr>
        <w:top w:val="none" w:sz="0" w:space="0" w:color="auto"/>
        <w:left w:val="none" w:sz="0" w:space="0" w:color="auto"/>
        <w:bottom w:val="none" w:sz="0" w:space="0" w:color="auto"/>
        <w:right w:val="none" w:sz="0" w:space="0" w:color="auto"/>
      </w:divBdr>
    </w:div>
    <w:div w:id="1513495077">
      <w:bodyDiv w:val="1"/>
      <w:marLeft w:val="0"/>
      <w:marRight w:val="0"/>
      <w:marTop w:val="0"/>
      <w:marBottom w:val="0"/>
      <w:divBdr>
        <w:top w:val="none" w:sz="0" w:space="0" w:color="auto"/>
        <w:left w:val="none" w:sz="0" w:space="0" w:color="auto"/>
        <w:bottom w:val="none" w:sz="0" w:space="0" w:color="auto"/>
        <w:right w:val="none" w:sz="0" w:space="0" w:color="auto"/>
      </w:divBdr>
    </w:div>
    <w:div w:id="1518888984">
      <w:bodyDiv w:val="1"/>
      <w:marLeft w:val="0"/>
      <w:marRight w:val="0"/>
      <w:marTop w:val="0"/>
      <w:marBottom w:val="0"/>
      <w:divBdr>
        <w:top w:val="none" w:sz="0" w:space="0" w:color="auto"/>
        <w:left w:val="none" w:sz="0" w:space="0" w:color="auto"/>
        <w:bottom w:val="none" w:sz="0" w:space="0" w:color="auto"/>
        <w:right w:val="none" w:sz="0" w:space="0" w:color="auto"/>
      </w:divBdr>
    </w:div>
    <w:div w:id="1552956691">
      <w:bodyDiv w:val="1"/>
      <w:marLeft w:val="0"/>
      <w:marRight w:val="0"/>
      <w:marTop w:val="0"/>
      <w:marBottom w:val="0"/>
      <w:divBdr>
        <w:top w:val="none" w:sz="0" w:space="0" w:color="auto"/>
        <w:left w:val="none" w:sz="0" w:space="0" w:color="auto"/>
        <w:bottom w:val="none" w:sz="0" w:space="0" w:color="auto"/>
        <w:right w:val="none" w:sz="0" w:space="0" w:color="auto"/>
      </w:divBdr>
    </w:div>
    <w:div w:id="1568610860">
      <w:bodyDiv w:val="1"/>
      <w:marLeft w:val="0"/>
      <w:marRight w:val="0"/>
      <w:marTop w:val="0"/>
      <w:marBottom w:val="0"/>
      <w:divBdr>
        <w:top w:val="none" w:sz="0" w:space="0" w:color="auto"/>
        <w:left w:val="none" w:sz="0" w:space="0" w:color="auto"/>
        <w:bottom w:val="none" w:sz="0" w:space="0" w:color="auto"/>
        <w:right w:val="none" w:sz="0" w:space="0" w:color="auto"/>
      </w:divBdr>
    </w:div>
    <w:div w:id="1580208835">
      <w:bodyDiv w:val="1"/>
      <w:marLeft w:val="0"/>
      <w:marRight w:val="0"/>
      <w:marTop w:val="0"/>
      <w:marBottom w:val="0"/>
      <w:divBdr>
        <w:top w:val="none" w:sz="0" w:space="0" w:color="auto"/>
        <w:left w:val="none" w:sz="0" w:space="0" w:color="auto"/>
        <w:bottom w:val="none" w:sz="0" w:space="0" w:color="auto"/>
        <w:right w:val="none" w:sz="0" w:space="0" w:color="auto"/>
      </w:divBdr>
    </w:div>
    <w:div w:id="1611813038">
      <w:bodyDiv w:val="1"/>
      <w:marLeft w:val="0"/>
      <w:marRight w:val="0"/>
      <w:marTop w:val="0"/>
      <w:marBottom w:val="0"/>
      <w:divBdr>
        <w:top w:val="none" w:sz="0" w:space="0" w:color="auto"/>
        <w:left w:val="none" w:sz="0" w:space="0" w:color="auto"/>
        <w:bottom w:val="none" w:sz="0" w:space="0" w:color="auto"/>
        <w:right w:val="none" w:sz="0" w:space="0" w:color="auto"/>
      </w:divBdr>
    </w:div>
    <w:div w:id="1615939902">
      <w:bodyDiv w:val="1"/>
      <w:marLeft w:val="0"/>
      <w:marRight w:val="0"/>
      <w:marTop w:val="0"/>
      <w:marBottom w:val="0"/>
      <w:divBdr>
        <w:top w:val="none" w:sz="0" w:space="0" w:color="auto"/>
        <w:left w:val="none" w:sz="0" w:space="0" w:color="auto"/>
        <w:bottom w:val="none" w:sz="0" w:space="0" w:color="auto"/>
        <w:right w:val="none" w:sz="0" w:space="0" w:color="auto"/>
      </w:divBdr>
    </w:div>
    <w:div w:id="1666203790">
      <w:bodyDiv w:val="1"/>
      <w:marLeft w:val="0"/>
      <w:marRight w:val="0"/>
      <w:marTop w:val="0"/>
      <w:marBottom w:val="0"/>
      <w:divBdr>
        <w:top w:val="none" w:sz="0" w:space="0" w:color="auto"/>
        <w:left w:val="none" w:sz="0" w:space="0" w:color="auto"/>
        <w:bottom w:val="none" w:sz="0" w:space="0" w:color="auto"/>
        <w:right w:val="none" w:sz="0" w:space="0" w:color="auto"/>
      </w:divBdr>
    </w:div>
    <w:div w:id="1683626050">
      <w:bodyDiv w:val="1"/>
      <w:marLeft w:val="0"/>
      <w:marRight w:val="0"/>
      <w:marTop w:val="0"/>
      <w:marBottom w:val="0"/>
      <w:divBdr>
        <w:top w:val="none" w:sz="0" w:space="0" w:color="auto"/>
        <w:left w:val="none" w:sz="0" w:space="0" w:color="auto"/>
        <w:bottom w:val="none" w:sz="0" w:space="0" w:color="auto"/>
        <w:right w:val="none" w:sz="0" w:space="0" w:color="auto"/>
      </w:divBdr>
    </w:div>
    <w:div w:id="1687904749">
      <w:bodyDiv w:val="1"/>
      <w:marLeft w:val="0"/>
      <w:marRight w:val="0"/>
      <w:marTop w:val="0"/>
      <w:marBottom w:val="0"/>
      <w:divBdr>
        <w:top w:val="none" w:sz="0" w:space="0" w:color="auto"/>
        <w:left w:val="none" w:sz="0" w:space="0" w:color="auto"/>
        <w:bottom w:val="none" w:sz="0" w:space="0" w:color="auto"/>
        <w:right w:val="none" w:sz="0" w:space="0" w:color="auto"/>
      </w:divBdr>
    </w:div>
    <w:div w:id="1750732449">
      <w:bodyDiv w:val="1"/>
      <w:marLeft w:val="0"/>
      <w:marRight w:val="0"/>
      <w:marTop w:val="0"/>
      <w:marBottom w:val="0"/>
      <w:divBdr>
        <w:top w:val="none" w:sz="0" w:space="0" w:color="auto"/>
        <w:left w:val="none" w:sz="0" w:space="0" w:color="auto"/>
        <w:bottom w:val="none" w:sz="0" w:space="0" w:color="auto"/>
        <w:right w:val="none" w:sz="0" w:space="0" w:color="auto"/>
      </w:divBdr>
    </w:div>
    <w:div w:id="1766728363">
      <w:bodyDiv w:val="1"/>
      <w:marLeft w:val="0"/>
      <w:marRight w:val="0"/>
      <w:marTop w:val="0"/>
      <w:marBottom w:val="0"/>
      <w:divBdr>
        <w:top w:val="none" w:sz="0" w:space="0" w:color="auto"/>
        <w:left w:val="none" w:sz="0" w:space="0" w:color="auto"/>
        <w:bottom w:val="none" w:sz="0" w:space="0" w:color="auto"/>
        <w:right w:val="none" w:sz="0" w:space="0" w:color="auto"/>
      </w:divBdr>
    </w:div>
    <w:div w:id="1859462116">
      <w:bodyDiv w:val="1"/>
      <w:marLeft w:val="0"/>
      <w:marRight w:val="0"/>
      <w:marTop w:val="0"/>
      <w:marBottom w:val="0"/>
      <w:divBdr>
        <w:top w:val="none" w:sz="0" w:space="0" w:color="auto"/>
        <w:left w:val="none" w:sz="0" w:space="0" w:color="auto"/>
        <w:bottom w:val="none" w:sz="0" w:space="0" w:color="auto"/>
        <w:right w:val="none" w:sz="0" w:space="0" w:color="auto"/>
      </w:divBdr>
    </w:div>
    <w:div w:id="1900939295">
      <w:bodyDiv w:val="1"/>
      <w:marLeft w:val="0"/>
      <w:marRight w:val="0"/>
      <w:marTop w:val="0"/>
      <w:marBottom w:val="0"/>
      <w:divBdr>
        <w:top w:val="none" w:sz="0" w:space="0" w:color="auto"/>
        <w:left w:val="none" w:sz="0" w:space="0" w:color="auto"/>
        <w:bottom w:val="none" w:sz="0" w:space="0" w:color="auto"/>
        <w:right w:val="none" w:sz="0" w:space="0" w:color="auto"/>
      </w:divBdr>
    </w:div>
    <w:div w:id="1938634047">
      <w:bodyDiv w:val="1"/>
      <w:marLeft w:val="0"/>
      <w:marRight w:val="0"/>
      <w:marTop w:val="0"/>
      <w:marBottom w:val="0"/>
      <w:divBdr>
        <w:top w:val="none" w:sz="0" w:space="0" w:color="auto"/>
        <w:left w:val="none" w:sz="0" w:space="0" w:color="auto"/>
        <w:bottom w:val="none" w:sz="0" w:space="0" w:color="auto"/>
        <w:right w:val="none" w:sz="0" w:space="0" w:color="auto"/>
      </w:divBdr>
    </w:div>
    <w:div w:id="1951165083">
      <w:bodyDiv w:val="1"/>
      <w:marLeft w:val="0"/>
      <w:marRight w:val="0"/>
      <w:marTop w:val="0"/>
      <w:marBottom w:val="0"/>
      <w:divBdr>
        <w:top w:val="none" w:sz="0" w:space="0" w:color="auto"/>
        <w:left w:val="none" w:sz="0" w:space="0" w:color="auto"/>
        <w:bottom w:val="none" w:sz="0" w:space="0" w:color="auto"/>
        <w:right w:val="none" w:sz="0" w:space="0" w:color="auto"/>
      </w:divBdr>
    </w:div>
    <w:div w:id="2027638015">
      <w:bodyDiv w:val="1"/>
      <w:marLeft w:val="0"/>
      <w:marRight w:val="0"/>
      <w:marTop w:val="0"/>
      <w:marBottom w:val="0"/>
      <w:divBdr>
        <w:top w:val="none" w:sz="0" w:space="0" w:color="auto"/>
        <w:left w:val="none" w:sz="0" w:space="0" w:color="auto"/>
        <w:bottom w:val="none" w:sz="0" w:space="0" w:color="auto"/>
        <w:right w:val="none" w:sz="0" w:space="0" w:color="auto"/>
      </w:divBdr>
    </w:div>
    <w:div w:id="2043704614">
      <w:bodyDiv w:val="1"/>
      <w:marLeft w:val="0"/>
      <w:marRight w:val="0"/>
      <w:marTop w:val="0"/>
      <w:marBottom w:val="0"/>
      <w:divBdr>
        <w:top w:val="none" w:sz="0" w:space="0" w:color="auto"/>
        <w:left w:val="none" w:sz="0" w:space="0" w:color="auto"/>
        <w:bottom w:val="none" w:sz="0" w:space="0" w:color="auto"/>
        <w:right w:val="none" w:sz="0" w:space="0" w:color="auto"/>
      </w:divBdr>
    </w:div>
    <w:div w:id="2070374228">
      <w:bodyDiv w:val="1"/>
      <w:marLeft w:val="0"/>
      <w:marRight w:val="0"/>
      <w:marTop w:val="0"/>
      <w:marBottom w:val="0"/>
      <w:divBdr>
        <w:top w:val="none" w:sz="0" w:space="0" w:color="auto"/>
        <w:left w:val="none" w:sz="0" w:space="0" w:color="auto"/>
        <w:bottom w:val="none" w:sz="0" w:space="0" w:color="auto"/>
        <w:right w:val="none" w:sz="0" w:space="0" w:color="auto"/>
      </w:divBdr>
    </w:div>
    <w:div w:id="2080783755">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094FE47EB9D4B3FB0895A706B957F45"/>
        <w:category>
          <w:name w:val="Allgemein"/>
          <w:gallery w:val="placeholder"/>
        </w:category>
        <w:types>
          <w:type w:val="bbPlcHdr"/>
        </w:types>
        <w:behaviors>
          <w:behavior w:val="content"/>
        </w:behaviors>
        <w:guid w:val="{4C17B090-0E8A-47B5-A357-FC5E8BEE3FCA}"/>
      </w:docPartPr>
      <w:docPartBody>
        <w:p w:rsidR="00A202D8" w:rsidRDefault="00A202D8">
          <w:pPr>
            <w:pStyle w:val="F094FE47EB9D4B3FB0895A706B957F45"/>
          </w:pPr>
          <w:r w:rsidRPr="00F64CB1">
            <w:rPr>
              <w:rStyle w:val="Platzhaltertext"/>
            </w:rPr>
            <w:t>Klicken oder tippen Sie hier, um Text einzugeben.</w:t>
          </w:r>
        </w:p>
      </w:docPartBody>
    </w:docPart>
    <w:docPart>
      <w:docPartPr>
        <w:name w:val="5673CD979F604496991B23467B3071CC"/>
        <w:category>
          <w:name w:val="Allgemein"/>
          <w:gallery w:val="placeholder"/>
        </w:category>
        <w:types>
          <w:type w:val="bbPlcHdr"/>
        </w:types>
        <w:behaviors>
          <w:behavior w:val="content"/>
        </w:behaviors>
        <w:guid w:val="{E2C08197-4724-4B04-8B2E-D4C042AA4621}"/>
      </w:docPartPr>
      <w:docPartBody>
        <w:p w:rsidR="00A202D8" w:rsidRDefault="00A202D8">
          <w:pPr>
            <w:pStyle w:val="5673CD979F604496991B23467B3071CC"/>
          </w:pPr>
          <w:r w:rsidRPr="00C44800">
            <w:rPr>
              <w:rStyle w:val="Platzhaltertext"/>
            </w:rPr>
            <w:t>​</w:t>
          </w:r>
        </w:p>
      </w:docPartBody>
    </w:docPart>
    <w:docPart>
      <w:docPartPr>
        <w:name w:val="D0D3AC29FB55493E84E0A7A53949B84B"/>
        <w:category>
          <w:name w:val="Allgemein"/>
          <w:gallery w:val="placeholder"/>
        </w:category>
        <w:types>
          <w:type w:val="bbPlcHdr"/>
        </w:types>
        <w:behaviors>
          <w:behavior w:val="content"/>
        </w:behaviors>
        <w:guid w:val="{CACF9E59-EBF5-4025-B3D5-1F769BDAFABC}"/>
      </w:docPartPr>
      <w:docPartBody>
        <w:p w:rsidR="00A202D8" w:rsidRDefault="00700EEE" w:rsidP="00700EEE">
          <w:pPr>
            <w:pStyle w:val="D0D3AC29FB55493E84E0A7A53949B84B4"/>
          </w:pPr>
          <w:r w:rsidRPr="00C44800">
            <w:rPr>
              <w:rStyle w:val="Platzhaltertext"/>
            </w:rPr>
            <w:t>​</w:t>
          </w:r>
        </w:p>
      </w:docPartBody>
    </w:docPart>
    <w:docPart>
      <w:docPartPr>
        <w:name w:val="D3DD02307D954345A005D76D74DD73D3"/>
        <w:category>
          <w:name w:val="Allgemein"/>
          <w:gallery w:val="placeholder"/>
        </w:category>
        <w:types>
          <w:type w:val="bbPlcHdr"/>
        </w:types>
        <w:behaviors>
          <w:behavior w:val="content"/>
        </w:behaviors>
        <w:guid w:val="{F6D0AF52-E485-4A48-BCF0-B28981830340}"/>
      </w:docPartPr>
      <w:docPartBody>
        <w:p w:rsidR="00A202D8" w:rsidRDefault="00A202D8">
          <w:pPr>
            <w:pStyle w:val="D3DD02307D954345A005D76D74DD73D3"/>
          </w:pPr>
          <w:r w:rsidRPr="00C44800">
            <w:rPr>
              <w:rStyle w:val="Platzhaltertext"/>
            </w:rPr>
            <w:t>​</w:t>
          </w:r>
        </w:p>
      </w:docPartBody>
    </w:docPart>
    <w:docPart>
      <w:docPartPr>
        <w:name w:val="34C7004521F14719826C5C15ED24DC3D"/>
        <w:category>
          <w:name w:val="Allgemein"/>
          <w:gallery w:val="placeholder"/>
        </w:category>
        <w:types>
          <w:type w:val="bbPlcHdr"/>
        </w:types>
        <w:behaviors>
          <w:behavior w:val="content"/>
        </w:behaviors>
        <w:guid w:val="{3D22B21E-CA9E-433F-80BE-608F46116A66}"/>
      </w:docPartPr>
      <w:docPartBody>
        <w:p w:rsidR="00903912" w:rsidRDefault="00700EEE" w:rsidP="00700EEE">
          <w:pPr>
            <w:pStyle w:val="34C7004521F14719826C5C15ED24DC3D4"/>
          </w:pPr>
          <w:r>
            <w:rPr>
              <w:rStyle w:val="Platzhaltertext"/>
            </w:rPr>
            <w:t>PLZ, Ort</w:t>
          </w:r>
        </w:p>
      </w:docPartBody>
    </w:docPart>
    <w:docPart>
      <w:docPartPr>
        <w:name w:val="634C40FBA1734FEBBF2ADB55A5573418"/>
        <w:category>
          <w:name w:val="Allgemein"/>
          <w:gallery w:val="placeholder"/>
        </w:category>
        <w:types>
          <w:type w:val="bbPlcHdr"/>
        </w:types>
        <w:behaviors>
          <w:behavior w:val="content"/>
        </w:behaviors>
        <w:guid w:val="{75704871-CFFE-4E3D-AA43-44648F094619}"/>
      </w:docPartPr>
      <w:docPartBody>
        <w:p w:rsidR="00903912" w:rsidRDefault="00700EEE" w:rsidP="00700EEE">
          <w:pPr>
            <w:pStyle w:val="634C40FBA1734FEBBF2ADB55A55734184"/>
          </w:pPr>
          <w:r>
            <w:rPr>
              <w:rStyle w:val="Platzhaltertext"/>
            </w:rPr>
            <w:t>Vorname, Name, Funktio</w:t>
          </w:r>
          <w:r w:rsidRPr="00EF5A94">
            <w:rPr>
              <w:rStyle w:val="Platzhaltertext"/>
            </w:rPr>
            <w:t>n</w:t>
          </w:r>
        </w:p>
      </w:docPartBody>
    </w:docPart>
    <w:docPart>
      <w:docPartPr>
        <w:name w:val="B4DF8A7691AA4B4696D0AA2D56B64412"/>
        <w:category>
          <w:name w:val="Allgemein"/>
          <w:gallery w:val="placeholder"/>
        </w:category>
        <w:types>
          <w:type w:val="bbPlcHdr"/>
        </w:types>
        <w:behaviors>
          <w:behavior w:val="content"/>
        </w:behaviors>
        <w:guid w:val="{16416CAB-332F-47D0-92D8-568C2280DF92}"/>
      </w:docPartPr>
      <w:docPartBody>
        <w:p w:rsidR="00903912" w:rsidRDefault="00700EEE" w:rsidP="00700EEE">
          <w:pPr>
            <w:pStyle w:val="B4DF8A7691AA4B4696D0AA2D56B644124"/>
          </w:pPr>
          <w:r>
            <w:rPr>
              <w:rStyle w:val="Platzhaltertext"/>
            </w:rPr>
            <w:t>Gemeinde / öffentliches Organ / Auftraggeber</w:t>
          </w:r>
        </w:p>
      </w:docPartBody>
    </w:docPart>
    <w:docPart>
      <w:docPartPr>
        <w:name w:val="4A000722641F4946B4054C02377BF5DF"/>
        <w:category>
          <w:name w:val="Allgemein"/>
          <w:gallery w:val="placeholder"/>
        </w:category>
        <w:types>
          <w:type w:val="bbPlcHdr"/>
        </w:types>
        <w:behaviors>
          <w:behavior w:val="content"/>
        </w:behaviors>
        <w:guid w:val="{01827703-4479-4FDB-98C1-D953A91B9018}"/>
      </w:docPartPr>
      <w:docPartBody>
        <w:p w:rsidR="00903912" w:rsidRDefault="00700EEE" w:rsidP="00700EEE">
          <w:pPr>
            <w:pStyle w:val="4A000722641F4946B4054C02377BF5DF4"/>
          </w:pPr>
          <w:r>
            <w:rPr>
              <w:rStyle w:val="Platzhaltertext"/>
            </w:rPr>
            <w:t>Adresse</w:t>
          </w:r>
        </w:p>
      </w:docPartBody>
    </w:docPart>
    <w:docPart>
      <w:docPartPr>
        <w:name w:val="48117550074E413A9E233228DF7F7F8B"/>
        <w:category>
          <w:name w:val="Allgemein"/>
          <w:gallery w:val="placeholder"/>
        </w:category>
        <w:types>
          <w:type w:val="bbPlcHdr"/>
        </w:types>
        <w:behaviors>
          <w:behavior w:val="content"/>
        </w:behaviors>
        <w:guid w:val="{136AC58F-B127-4F61-B587-9EBB34A91EDF}"/>
      </w:docPartPr>
      <w:docPartBody>
        <w:p w:rsidR="00903912" w:rsidRDefault="00700EEE" w:rsidP="00700EEE">
          <w:pPr>
            <w:pStyle w:val="48117550074E413A9E233228DF7F7F8B4"/>
          </w:pPr>
          <w:r>
            <w:rPr>
              <w:rStyle w:val="Platzhaltertext"/>
            </w:rPr>
            <w:t>PLZ, Ort</w:t>
          </w:r>
        </w:p>
      </w:docPartBody>
    </w:docPart>
    <w:docPart>
      <w:docPartPr>
        <w:name w:val="7F032C43621F4B03ABA8072DE82969DE"/>
        <w:category>
          <w:name w:val="Allgemein"/>
          <w:gallery w:val="placeholder"/>
        </w:category>
        <w:types>
          <w:type w:val="bbPlcHdr"/>
        </w:types>
        <w:behaviors>
          <w:behavior w:val="content"/>
        </w:behaviors>
        <w:guid w:val="{FBE57E39-D2A4-4CF3-875F-246978DC9133}"/>
      </w:docPartPr>
      <w:docPartBody>
        <w:p w:rsidR="00903912" w:rsidRDefault="00700EEE" w:rsidP="00700EEE">
          <w:pPr>
            <w:pStyle w:val="7F032C43621F4B03ABA8072DE82969DE4"/>
          </w:pPr>
          <w:r>
            <w:rPr>
              <w:rStyle w:val="Platzhaltertext"/>
            </w:rPr>
            <w:t>Vorname, Name, Funktio</w:t>
          </w:r>
          <w:r w:rsidRPr="00EF5A94">
            <w:rPr>
              <w:rStyle w:val="Platzhaltertext"/>
            </w:rPr>
            <w:t>n</w:t>
          </w:r>
        </w:p>
      </w:docPartBody>
    </w:docPart>
    <w:docPart>
      <w:docPartPr>
        <w:name w:val="235EC58847014090B5BB593CE731ED7F"/>
        <w:category>
          <w:name w:val="Allgemein"/>
          <w:gallery w:val="placeholder"/>
        </w:category>
        <w:types>
          <w:type w:val="bbPlcHdr"/>
        </w:types>
        <w:behaviors>
          <w:behavior w:val="content"/>
        </w:behaviors>
        <w:guid w:val="{B35E2091-B2DD-4D62-A31C-44BC04D34B39}"/>
      </w:docPartPr>
      <w:docPartBody>
        <w:p w:rsidR="00903912" w:rsidRDefault="00700EEE" w:rsidP="00700EEE">
          <w:pPr>
            <w:pStyle w:val="235EC58847014090B5BB593CE731ED7F4"/>
          </w:pPr>
          <w:r>
            <w:rPr>
              <w:rStyle w:val="Platzhaltertext"/>
            </w:rPr>
            <w:t>Firmenname des Auftragsbearbeiters</w:t>
          </w:r>
        </w:p>
      </w:docPartBody>
    </w:docPart>
    <w:docPart>
      <w:docPartPr>
        <w:name w:val="D62768DE3AD64145B0FDB2ACEB0E39A9"/>
        <w:category>
          <w:name w:val="Allgemein"/>
          <w:gallery w:val="placeholder"/>
        </w:category>
        <w:types>
          <w:type w:val="bbPlcHdr"/>
        </w:types>
        <w:behaviors>
          <w:behavior w:val="content"/>
        </w:behaviors>
        <w:guid w:val="{0E968D5B-9FAD-4848-87F7-557FCFFB1344}"/>
      </w:docPartPr>
      <w:docPartBody>
        <w:p w:rsidR="00903912" w:rsidRDefault="00700EEE" w:rsidP="00700EEE">
          <w:pPr>
            <w:pStyle w:val="D62768DE3AD64145B0FDB2ACEB0E39A94"/>
          </w:pPr>
          <w:r>
            <w:rPr>
              <w:rStyle w:val="Platzhaltertext"/>
            </w:rPr>
            <w:t>Adresse</w:t>
          </w:r>
        </w:p>
      </w:docPartBody>
    </w:docPart>
    <w:docPart>
      <w:docPartPr>
        <w:name w:val="53018A69371C44F6B807405EDAA0BEE4"/>
        <w:category>
          <w:name w:val="Allgemein"/>
          <w:gallery w:val="placeholder"/>
        </w:category>
        <w:types>
          <w:type w:val="bbPlcHdr"/>
        </w:types>
        <w:behaviors>
          <w:behavior w:val="content"/>
        </w:behaviors>
        <w:guid w:val="{1092BC89-A4C6-4EA7-9A29-855C336DB661}"/>
      </w:docPartPr>
      <w:docPartBody>
        <w:p w:rsidR="00903912" w:rsidRDefault="00700EEE" w:rsidP="00700EEE">
          <w:pPr>
            <w:pStyle w:val="53018A69371C44F6B807405EDAA0BEE44"/>
          </w:pPr>
          <w:r w:rsidRPr="002B04C3">
            <w:rPr>
              <w:rStyle w:val="Platzhaltertext"/>
              <w:b/>
            </w:rPr>
            <w:t>Name von / Verweis zu Hauptvertrag</w:t>
          </w:r>
        </w:p>
      </w:docPartBody>
    </w:docPart>
    <w:docPart>
      <w:docPartPr>
        <w:name w:val="67020A3C6AB94A7CAA1D1398ECC695DB"/>
        <w:category>
          <w:name w:val="Allgemein"/>
          <w:gallery w:val="placeholder"/>
        </w:category>
        <w:types>
          <w:type w:val="bbPlcHdr"/>
        </w:types>
        <w:behaviors>
          <w:behavior w:val="content"/>
        </w:behaviors>
        <w:guid w:val="{CB6C77D6-2572-449E-BAF3-821122A0412F}"/>
      </w:docPartPr>
      <w:docPartBody>
        <w:p w:rsidR="00755ED9" w:rsidRDefault="00700EEE" w:rsidP="00700EEE">
          <w:pPr>
            <w:pStyle w:val="67020A3C6AB94A7CAA1D1398ECC695DB4"/>
          </w:pPr>
          <w:r>
            <w:rPr>
              <w:rStyle w:val="Platzhaltertext"/>
            </w:rPr>
            <w:t>Gemeinde / öffentliches Organ / Auftraggeber</w:t>
          </w:r>
        </w:p>
      </w:docPartBody>
    </w:docPart>
    <w:docPart>
      <w:docPartPr>
        <w:name w:val="5087BB9220B548ADB3C2823482D7D035"/>
        <w:category>
          <w:name w:val="Allgemein"/>
          <w:gallery w:val="placeholder"/>
        </w:category>
        <w:types>
          <w:type w:val="bbPlcHdr"/>
        </w:types>
        <w:behaviors>
          <w:behavior w:val="content"/>
        </w:behaviors>
        <w:guid w:val="{54BC7118-EBFB-41B5-97A3-FCA19706D648}"/>
      </w:docPartPr>
      <w:docPartBody>
        <w:p w:rsidR="00755ED9" w:rsidRDefault="00700EEE" w:rsidP="00700EEE">
          <w:pPr>
            <w:pStyle w:val="5087BB9220B548ADB3C2823482D7D0354"/>
          </w:pPr>
          <w:r>
            <w:rPr>
              <w:rStyle w:val="Platzhaltertext"/>
            </w:rPr>
            <w:t>Firmenname des Auftragsbearbeiters</w:t>
          </w:r>
        </w:p>
      </w:docPartBody>
    </w:docPart>
    <w:docPart>
      <w:docPartPr>
        <w:name w:val="11CED7D7BB414212867F888752B98FE5"/>
        <w:category>
          <w:name w:val="Allgemein"/>
          <w:gallery w:val="placeholder"/>
        </w:category>
        <w:types>
          <w:type w:val="bbPlcHdr"/>
        </w:types>
        <w:behaviors>
          <w:behavior w:val="content"/>
        </w:behaviors>
        <w:guid w:val="{E49992EF-F5BA-4164-9CE1-0EF986BFCDA4}"/>
      </w:docPartPr>
      <w:docPartBody>
        <w:p w:rsidR="00755ED9" w:rsidRDefault="00700EEE" w:rsidP="00700EEE">
          <w:pPr>
            <w:pStyle w:val="11CED7D7BB414212867F888752B98FE54"/>
          </w:pPr>
          <w:r w:rsidRPr="00725E0F">
            <w:rPr>
              <w:rStyle w:val="Platzhaltertext"/>
              <w:szCs w:val="20"/>
            </w:rPr>
            <w:t>Vorname, Name</w:t>
          </w:r>
        </w:p>
      </w:docPartBody>
    </w:docPart>
    <w:docPart>
      <w:docPartPr>
        <w:name w:val="37F49CD73D6E499A8B08FEAE8955B2E9"/>
        <w:category>
          <w:name w:val="Allgemein"/>
          <w:gallery w:val="placeholder"/>
        </w:category>
        <w:types>
          <w:type w:val="bbPlcHdr"/>
        </w:types>
        <w:behaviors>
          <w:behavior w:val="content"/>
        </w:behaviors>
        <w:guid w:val="{5AE1AE0F-C37C-4ABA-823D-2FC2A701D196}"/>
      </w:docPartPr>
      <w:docPartBody>
        <w:p w:rsidR="00755ED9" w:rsidRDefault="00700EEE" w:rsidP="00700EEE">
          <w:pPr>
            <w:pStyle w:val="37F49CD73D6E499A8B08FEAE8955B2E94"/>
          </w:pPr>
          <w:r w:rsidRPr="00725E0F">
            <w:rPr>
              <w:rStyle w:val="Platzhaltertext"/>
              <w:szCs w:val="20"/>
            </w:rPr>
            <w:t>Vorname, Name</w:t>
          </w:r>
        </w:p>
      </w:docPartBody>
    </w:docPart>
    <w:docPart>
      <w:docPartPr>
        <w:name w:val="FB02333556A74EB180EDBF824048DD85"/>
        <w:category>
          <w:name w:val="Allgemein"/>
          <w:gallery w:val="placeholder"/>
        </w:category>
        <w:types>
          <w:type w:val="bbPlcHdr"/>
        </w:types>
        <w:behaviors>
          <w:behavior w:val="content"/>
        </w:behaviors>
        <w:guid w:val="{3A1720B7-0969-4538-9704-B75E72364C14}"/>
      </w:docPartPr>
      <w:docPartBody>
        <w:p w:rsidR="00755ED9" w:rsidRDefault="00700EEE" w:rsidP="00700EEE">
          <w:pPr>
            <w:pStyle w:val="FB02333556A74EB180EDBF824048DD854"/>
          </w:pPr>
          <w:r w:rsidRPr="00725E0F">
            <w:rPr>
              <w:rStyle w:val="Platzhaltertext"/>
              <w:szCs w:val="20"/>
            </w:rPr>
            <w:t>Funktion</w:t>
          </w:r>
        </w:p>
      </w:docPartBody>
    </w:docPart>
    <w:docPart>
      <w:docPartPr>
        <w:name w:val="1BA96D8FC994439DBA46449DAE7CC73E"/>
        <w:category>
          <w:name w:val="Allgemein"/>
          <w:gallery w:val="placeholder"/>
        </w:category>
        <w:types>
          <w:type w:val="bbPlcHdr"/>
        </w:types>
        <w:behaviors>
          <w:behavior w:val="content"/>
        </w:behaviors>
        <w:guid w:val="{7D597CBA-8DDB-4F54-AD85-809966D1C8F0}"/>
      </w:docPartPr>
      <w:docPartBody>
        <w:p w:rsidR="00755ED9" w:rsidRDefault="00700EEE" w:rsidP="00700EEE">
          <w:pPr>
            <w:pStyle w:val="1BA96D8FC994439DBA46449DAE7CC73E4"/>
          </w:pPr>
          <w:r w:rsidRPr="00725E0F">
            <w:rPr>
              <w:rStyle w:val="Platzhaltertext"/>
              <w:szCs w:val="20"/>
            </w:rPr>
            <w:t>Funktion</w:t>
          </w:r>
        </w:p>
      </w:docPartBody>
    </w:docPart>
    <w:docPart>
      <w:docPartPr>
        <w:name w:val="1134A2DE809645A7BECA55ABCF33F8E8"/>
        <w:category>
          <w:name w:val="Allgemein"/>
          <w:gallery w:val="placeholder"/>
        </w:category>
        <w:types>
          <w:type w:val="bbPlcHdr"/>
        </w:types>
        <w:behaviors>
          <w:behavior w:val="content"/>
        </w:behaviors>
        <w:guid w:val="{70C3F424-6CA2-43BE-A719-8465EAEFDB75}"/>
      </w:docPartPr>
      <w:docPartBody>
        <w:p w:rsidR="00755ED9" w:rsidRDefault="00700EEE" w:rsidP="00700EEE">
          <w:pPr>
            <w:pStyle w:val="1134A2DE809645A7BECA55ABCF33F8E84"/>
          </w:pPr>
          <w:r w:rsidRPr="00725E0F">
            <w:rPr>
              <w:rStyle w:val="Platzhaltertext"/>
              <w:szCs w:val="20"/>
            </w:rPr>
            <w:t>Vorname, Name</w:t>
          </w:r>
        </w:p>
      </w:docPartBody>
    </w:docPart>
    <w:docPart>
      <w:docPartPr>
        <w:name w:val="6253082D242343D6ADB765DA72DFFB86"/>
        <w:category>
          <w:name w:val="Allgemein"/>
          <w:gallery w:val="placeholder"/>
        </w:category>
        <w:types>
          <w:type w:val="bbPlcHdr"/>
        </w:types>
        <w:behaviors>
          <w:behavior w:val="content"/>
        </w:behaviors>
        <w:guid w:val="{1291C21A-C72D-405C-BB1E-6A380ADC1567}"/>
      </w:docPartPr>
      <w:docPartBody>
        <w:p w:rsidR="00755ED9" w:rsidRDefault="00700EEE" w:rsidP="00700EEE">
          <w:pPr>
            <w:pStyle w:val="6253082D242343D6ADB765DA72DFFB864"/>
          </w:pPr>
          <w:r w:rsidRPr="00725E0F">
            <w:rPr>
              <w:rStyle w:val="Platzhaltertext"/>
              <w:szCs w:val="20"/>
            </w:rPr>
            <w:t>Funktion</w:t>
          </w:r>
        </w:p>
      </w:docPartBody>
    </w:docPart>
    <w:docPart>
      <w:docPartPr>
        <w:name w:val="C1DE42109A5348809098B811A5477617"/>
        <w:category>
          <w:name w:val="Allgemein"/>
          <w:gallery w:val="placeholder"/>
        </w:category>
        <w:types>
          <w:type w:val="bbPlcHdr"/>
        </w:types>
        <w:behaviors>
          <w:behavior w:val="content"/>
        </w:behaviors>
        <w:guid w:val="{0C414937-53B6-406E-9078-E4B610BC1317}"/>
      </w:docPartPr>
      <w:docPartBody>
        <w:p w:rsidR="00755ED9" w:rsidRDefault="00700EEE" w:rsidP="00700EEE">
          <w:pPr>
            <w:pStyle w:val="C1DE42109A5348809098B811A54776174"/>
          </w:pPr>
          <w:r w:rsidRPr="00725E0F">
            <w:rPr>
              <w:rStyle w:val="Platzhaltertext"/>
              <w:szCs w:val="20"/>
            </w:rPr>
            <w:t>Vorname, Name</w:t>
          </w:r>
        </w:p>
      </w:docPartBody>
    </w:docPart>
    <w:docPart>
      <w:docPartPr>
        <w:name w:val="28FF4A1951004D288216C7C135B6AA39"/>
        <w:category>
          <w:name w:val="Allgemein"/>
          <w:gallery w:val="placeholder"/>
        </w:category>
        <w:types>
          <w:type w:val="bbPlcHdr"/>
        </w:types>
        <w:behaviors>
          <w:behavior w:val="content"/>
        </w:behaviors>
        <w:guid w:val="{BD9EDDB1-902C-487B-A5C5-64C4645294A6}"/>
      </w:docPartPr>
      <w:docPartBody>
        <w:p w:rsidR="00755ED9" w:rsidRDefault="00700EEE" w:rsidP="00700EEE">
          <w:pPr>
            <w:pStyle w:val="28FF4A1951004D288216C7C135B6AA394"/>
          </w:pPr>
          <w:r w:rsidRPr="00725E0F">
            <w:rPr>
              <w:rStyle w:val="Platzhaltertext"/>
              <w:szCs w:val="20"/>
            </w:rPr>
            <w:t>Funktion</w:t>
          </w:r>
        </w:p>
      </w:docPartBody>
    </w:docPart>
    <w:docPart>
      <w:docPartPr>
        <w:name w:val="87E03873D07F4D28BCBED73FF33205F8"/>
        <w:category>
          <w:name w:val="Allgemein"/>
          <w:gallery w:val="placeholder"/>
        </w:category>
        <w:types>
          <w:type w:val="bbPlcHdr"/>
        </w:types>
        <w:behaviors>
          <w:behavior w:val="content"/>
        </w:behaviors>
        <w:guid w:val="{3943A3DC-B476-48BC-A33B-374E6690F298}"/>
      </w:docPartPr>
      <w:docPartBody>
        <w:p w:rsidR="00755ED9" w:rsidRDefault="00700EEE" w:rsidP="00700EEE">
          <w:pPr>
            <w:pStyle w:val="87E03873D07F4D28BCBED73FF33205F84"/>
          </w:pPr>
          <w:r w:rsidRPr="00725E0F">
            <w:rPr>
              <w:rStyle w:val="Platzhaltertext"/>
              <w:szCs w:val="20"/>
            </w:rPr>
            <w:t>nämlich</w:t>
          </w:r>
        </w:p>
      </w:docPartBody>
    </w:docPart>
    <w:docPart>
      <w:docPartPr>
        <w:name w:val="E888F24EA3B741F0A6C5C3AD2651D0CA"/>
        <w:category>
          <w:name w:val="Allgemein"/>
          <w:gallery w:val="placeholder"/>
        </w:category>
        <w:types>
          <w:type w:val="bbPlcHdr"/>
        </w:types>
        <w:behaviors>
          <w:behavior w:val="content"/>
        </w:behaviors>
        <w:guid w:val="{CF808F2F-013F-4DB0-981D-4E5032CA01DC}"/>
      </w:docPartPr>
      <w:docPartBody>
        <w:p w:rsidR="00755ED9" w:rsidRDefault="00700EEE" w:rsidP="00700EEE">
          <w:pPr>
            <w:pStyle w:val="E888F24EA3B741F0A6C5C3AD2651D0CA4"/>
          </w:pPr>
          <w:r w:rsidRPr="00725E0F">
            <w:rPr>
              <w:rStyle w:val="Platzhaltertext"/>
              <w:szCs w:val="20"/>
            </w:rPr>
            <w:t>nämlich</w:t>
          </w:r>
        </w:p>
      </w:docPartBody>
    </w:docPart>
    <w:docPart>
      <w:docPartPr>
        <w:name w:val="05001B9F229247E9B49314871501F6E1"/>
        <w:category>
          <w:name w:val="Allgemein"/>
          <w:gallery w:val="placeholder"/>
        </w:category>
        <w:types>
          <w:type w:val="bbPlcHdr"/>
        </w:types>
        <w:behaviors>
          <w:behavior w:val="content"/>
        </w:behaviors>
        <w:guid w:val="{1485BAFB-F6D3-4113-8B33-460A739D8140}"/>
      </w:docPartPr>
      <w:docPartBody>
        <w:p w:rsidR="00C34B61" w:rsidRDefault="00700EEE" w:rsidP="00700EEE">
          <w:pPr>
            <w:pStyle w:val="05001B9F229247E9B49314871501F6E14"/>
          </w:pPr>
          <w:r>
            <w:rPr>
              <w:rStyle w:val="Platzhaltertext"/>
            </w:rPr>
            <w:t>durch den Auftragsbearbeiter auszufüllen</w:t>
          </w:r>
        </w:p>
      </w:docPartBody>
    </w:docPart>
    <w:docPart>
      <w:docPartPr>
        <w:name w:val="F3A3ECCCDD534F069D1DF44E40A986BA"/>
        <w:category>
          <w:name w:val="Allgemein"/>
          <w:gallery w:val="placeholder"/>
        </w:category>
        <w:types>
          <w:type w:val="bbPlcHdr"/>
        </w:types>
        <w:behaviors>
          <w:behavior w:val="content"/>
        </w:behaviors>
        <w:guid w:val="{1C4A23EC-B0C3-43B9-B492-05026EF0F6B4}"/>
      </w:docPartPr>
      <w:docPartBody>
        <w:p w:rsidR="00C34B61" w:rsidRDefault="00700EEE" w:rsidP="00700EEE">
          <w:pPr>
            <w:pStyle w:val="F3A3ECCCDD534F069D1DF44E40A986BA4"/>
          </w:pPr>
          <w:r w:rsidRPr="00725E0F">
            <w:rPr>
              <w:rStyle w:val="Platzhaltertext"/>
              <w:szCs w:val="20"/>
            </w:rPr>
            <w:t>Klicken oder tippen Sie hier, um Text einzugeben.</w:t>
          </w:r>
        </w:p>
      </w:docPartBody>
    </w:docPart>
    <w:docPart>
      <w:docPartPr>
        <w:name w:val="B7D5D9D1AE74443A8C55DEDCBA3A2534"/>
        <w:category>
          <w:name w:val="Allgemein"/>
          <w:gallery w:val="placeholder"/>
        </w:category>
        <w:types>
          <w:type w:val="bbPlcHdr"/>
        </w:types>
        <w:behaviors>
          <w:behavior w:val="content"/>
        </w:behaviors>
        <w:guid w:val="{49E7CC37-6B92-4A5E-B1E0-958B22A63A78}"/>
      </w:docPartPr>
      <w:docPartBody>
        <w:p w:rsidR="00C34B61" w:rsidRDefault="00700EEE" w:rsidP="00700EEE">
          <w:pPr>
            <w:pStyle w:val="B7D5D9D1AE74443A8C55DEDCBA3A25344"/>
          </w:pPr>
          <w:r>
            <w:rPr>
              <w:rStyle w:val="Platzhaltertext"/>
            </w:rPr>
            <w:t>durch den Auftragsbearbeiter auszufüllen</w:t>
          </w:r>
        </w:p>
      </w:docPartBody>
    </w:docPart>
    <w:docPart>
      <w:docPartPr>
        <w:name w:val="92C09AF1C733497284757E6552F421A6"/>
        <w:category>
          <w:name w:val="Allgemein"/>
          <w:gallery w:val="placeholder"/>
        </w:category>
        <w:types>
          <w:type w:val="bbPlcHdr"/>
        </w:types>
        <w:behaviors>
          <w:behavior w:val="content"/>
        </w:behaviors>
        <w:guid w:val="{7720BC63-20EC-4407-9CA1-5D458C2E199C}"/>
      </w:docPartPr>
      <w:docPartBody>
        <w:p w:rsidR="00C34B61" w:rsidRDefault="00700EEE" w:rsidP="00700EEE">
          <w:pPr>
            <w:pStyle w:val="92C09AF1C733497284757E6552F421A64"/>
          </w:pPr>
          <w:r>
            <w:rPr>
              <w:rStyle w:val="Platzhaltertext"/>
            </w:rPr>
            <w:t>durch den Auftragsbearbeiter auszufüllen</w:t>
          </w:r>
        </w:p>
      </w:docPartBody>
    </w:docPart>
    <w:docPart>
      <w:docPartPr>
        <w:name w:val="C539096F8FF847F1B884ADECD1438598"/>
        <w:category>
          <w:name w:val="Allgemein"/>
          <w:gallery w:val="placeholder"/>
        </w:category>
        <w:types>
          <w:type w:val="bbPlcHdr"/>
        </w:types>
        <w:behaviors>
          <w:behavior w:val="content"/>
        </w:behaviors>
        <w:guid w:val="{C133A808-8E31-4D54-8074-6978E69E1BA9}"/>
      </w:docPartPr>
      <w:docPartBody>
        <w:p w:rsidR="00C34B61" w:rsidRDefault="00700EEE" w:rsidP="00700EEE">
          <w:pPr>
            <w:pStyle w:val="C539096F8FF847F1B884ADECD14385984"/>
          </w:pPr>
          <w:r>
            <w:rPr>
              <w:rStyle w:val="Platzhaltertext"/>
            </w:rPr>
            <w:t>durch den Auftragsbearbeiter auszufüllen</w:t>
          </w:r>
        </w:p>
      </w:docPartBody>
    </w:docPart>
    <w:docPart>
      <w:docPartPr>
        <w:name w:val="CCBB17544E594E269F1558CAA7A1A052"/>
        <w:category>
          <w:name w:val="Allgemein"/>
          <w:gallery w:val="placeholder"/>
        </w:category>
        <w:types>
          <w:type w:val="bbPlcHdr"/>
        </w:types>
        <w:behaviors>
          <w:behavior w:val="content"/>
        </w:behaviors>
        <w:guid w:val="{87B39184-469E-4234-8C2D-252E0BB0BD34}"/>
      </w:docPartPr>
      <w:docPartBody>
        <w:p w:rsidR="00C34B61" w:rsidRDefault="00700EEE" w:rsidP="00700EEE">
          <w:pPr>
            <w:pStyle w:val="CCBB17544E594E269F1558CAA7A1A0524"/>
          </w:pPr>
          <w:r>
            <w:rPr>
              <w:rStyle w:val="Platzhaltertext"/>
            </w:rPr>
            <w:t>durch den Auftragsbearbeiter auszufüllen</w:t>
          </w:r>
        </w:p>
      </w:docPartBody>
    </w:docPart>
    <w:docPart>
      <w:docPartPr>
        <w:name w:val="C0F020A822EB45FBA1723AD2B4FE0061"/>
        <w:category>
          <w:name w:val="Allgemein"/>
          <w:gallery w:val="placeholder"/>
        </w:category>
        <w:types>
          <w:type w:val="bbPlcHdr"/>
        </w:types>
        <w:behaviors>
          <w:behavior w:val="content"/>
        </w:behaviors>
        <w:guid w:val="{4C81819E-B9C1-446C-B4F4-0A30B8708A1D}"/>
      </w:docPartPr>
      <w:docPartBody>
        <w:p w:rsidR="00C34B61" w:rsidRDefault="00700EEE" w:rsidP="00700EEE">
          <w:pPr>
            <w:pStyle w:val="C0F020A822EB45FBA1723AD2B4FE00614"/>
          </w:pPr>
          <w:r>
            <w:rPr>
              <w:rStyle w:val="Platzhaltertext"/>
            </w:rPr>
            <w:t>durch den Auftragsbearbeiter auszufüllen</w:t>
          </w:r>
        </w:p>
      </w:docPartBody>
    </w:docPart>
    <w:docPart>
      <w:docPartPr>
        <w:name w:val="3D3845656039473F896DA1B81F5042E3"/>
        <w:category>
          <w:name w:val="Allgemein"/>
          <w:gallery w:val="placeholder"/>
        </w:category>
        <w:types>
          <w:type w:val="bbPlcHdr"/>
        </w:types>
        <w:behaviors>
          <w:behavior w:val="content"/>
        </w:behaviors>
        <w:guid w:val="{4F0E51E9-55D6-41C6-AA14-1A2930048149}"/>
      </w:docPartPr>
      <w:docPartBody>
        <w:p w:rsidR="00C34B61" w:rsidRDefault="00700EEE" w:rsidP="00700EEE">
          <w:pPr>
            <w:pStyle w:val="3D3845656039473F896DA1B81F5042E34"/>
          </w:pPr>
          <w:r>
            <w:rPr>
              <w:rStyle w:val="Platzhaltertext"/>
            </w:rPr>
            <w:t>durch den Auftragsbearbeiter auszufüllen</w:t>
          </w:r>
        </w:p>
      </w:docPartBody>
    </w:docPart>
    <w:docPart>
      <w:docPartPr>
        <w:name w:val="DA5E98B771E5462EBBEC2FD52623957D"/>
        <w:category>
          <w:name w:val="Allgemein"/>
          <w:gallery w:val="placeholder"/>
        </w:category>
        <w:types>
          <w:type w:val="bbPlcHdr"/>
        </w:types>
        <w:behaviors>
          <w:behavior w:val="content"/>
        </w:behaviors>
        <w:guid w:val="{8D564969-AABE-4DD1-97F9-5796F0FAC2E4}"/>
      </w:docPartPr>
      <w:docPartBody>
        <w:p w:rsidR="00C34B61" w:rsidRDefault="00700EEE" w:rsidP="00700EEE">
          <w:pPr>
            <w:pStyle w:val="DA5E98B771E5462EBBEC2FD52623957D4"/>
          </w:pPr>
          <w:r>
            <w:rPr>
              <w:rStyle w:val="Platzhaltertext"/>
            </w:rPr>
            <w:t>durch den Auftragsbearbeiter auszufüllen</w:t>
          </w:r>
        </w:p>
      </w:docPartBody>
    </w:docPart>
    <w:docPart>
      <w:docPartPr>
        <w:name w:val="73FC7138BEDA4B0A80C103B689FA5BFC"/>
        <w:category>
          <w:name w:val="Allgemein"/>
          <w:gallery w:val="placeholder"/>
        </w:category>
        <w:types>
          <w:type w:val="bbPlcHdr"/>
        </w:types>
        <w:behaviors>
          <w:behavior w:val="content"/>
        </w:behaviors>
        <w:guid w:val="{061C19E8-A27A-4216-9A53-5303E5AA68C2}"/>
      </w:docPartPr>
      <w:docPartBody>
        <w:p w:rsidR="00C34B61" w:rsidRDefault="00700EEE" w:rsidP="00700EEE">
          <w:pPr>
            <w:pStyle w:val="73FC7138BEDA4B0A80C103B689FA5BFC4"/>
          </w:pPr>
          <w:r>
            <w:rPr>
              <w:rStyle w:val="Platzhaltertext"/>
            </w:rPr>
            <w:t>durch den Auftragsbearbeiter auszufüllen</w:t>
          </w:r>
        </w:p>
      </w:docPartBody>
    </w:docPart>
    <w:docPart>
      <w:docPartPr>
        <w:name w:val="265393A2D0DE40B4A0816738B41C8A1B"/>
        <w:category>
          <w:name w:val="Allgemein"/>
          <w:gallery w:val="placeholder"/>
        </w:category>
        <w:types>
          <w:type w:val="bbPlcHdr"/>
        </w:types>
        <w:behaviors>
          <w:behavior w:val="content"/>
        </w:behaviors>
        <w:guid w:val="{C0F4FDB3-EA61-4AAC-97C6-1F0EC5FAF886}"/>
      </w:docPartPr>
      <w:docPartBody>
        <w:p w:rsidR="00C34B61" w:rsidRDefault="00700EEE" w:rsidP="00700EEE">
          <w:pPr>
            <w:pStyle w:val="265393A2D0DE40B4A0816738B41C8A1B4"/>
          </w:pPr>
          <w:r>
            <w:rPr>
              <w:rStyle w:val="Platzhaltertext"/>
            </w:rPr>
            <w:t>durch den Auftragsbearbeiter auszufüllen</w:t>
          </w:r>
        </w:p>
      </w:docPartBody>
    </w:docPart>
    <w:docPart>
      <w:docPartPr>
        <w:name w:val="6F3558A897104766B25230BCA4AE534C"/>
        <w:category>
          <w:name w:val="Allgemein"/>
          <w:gallery w:val="placeholder"/>
        </w:category>
        <w:types>
          <w:type w:val="bbPlcHdr"/>
        </w:types>
        <w:behaviors>
          <w:behavior w:val="content"/>
        </w:behaviors>
        <w:guid w:val="{12803BCE-2D3D-4FA9-8246-7C39619ABE22}"/>
      </w:docPartPr>
      <w:docPartBody>
        <w:p w:rsidR="00C34B61" w:rsidRDefault="00700EEE" w:rsidP="00700EEE">
          <w:pPr>
            <w:pStyle w:val="6F3558A897104766B25230BCA4AE534C4"/>
          </w:pPr>
          <w:r>
            <w:rPr>
              <w:rStyle w:val="Platzhaltertext"/>
            </w:rPr>
            <w:t>durch den Auftragsbearbeiter auszufüllen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8F07E3D"/>
    <w:multiLevelType w:val="multilevel"/>
    <w:tmpl w:val="8324793A"/>
    <w:lvl w:ilvl="0">
      <w:start w:val="1"/>
      <w:numFmt w:val="decimal"/>
      <w:lvlText w:val="%1."/>
      <w:lvlJc w:val="left"/>
      <w:pPr>
        <w:tabs>
          <w:tab w:val="num" w:pos="720"/>
        </w:tabs>
        <w:ind w:left="720" w:hanging="720"/>
      </w:pPr>
    </w:lvl>
    <w:lvl w:ilvl="1">
      <w:start w:val="1"/>
      <w:numFmt w:val="decimal"/>
      <w:pStyle w:val="67020A3C6AB94A7CAA1D1398ECC695DB"/>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5B660FB3"/>
    <w:multiLevelType w:val="multilevel"/>
    <w:tmpl w:val="0A04A81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68431482">
    <w:abstractNumId w:val="1"/>
  </w:num>
  <w:num w:numId="2" w16cid:durableId="462163896">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02D8"/>
    <w:rsid w:val="00027520"/>
    <w:rsid w:val="002A68CB"/>
    <w:rsid w:val="003E6326"/>
    <w:rsid w:val="004708A5"/>
    <w:rsid w:val="004C1924"/>
    <w:rsid w:val="005326F9"/>
    <w:rsid w:val="006417D0"/>
    <w:rsid w:val="00700EEE"/>
    <w:rsid w:val="00755ED9"/>
    <w:rsid w:val="00903912"/>
    <w:rsid w:val="009C6E3A"/>
    <w:rsid w:val="00A202D8"/>
    <w:rsid w:val="00C34B61"/>
    <w:rsid w:val="00D876F2"/>
    <w:rsid w:val="00E6696C"/>
    <w:rsid w:val="00ED5690"/>
    <w:rsid w:val="00F229B7"/>
    <w:rsid w:val="00FF2E65"/>
    <w:rsid w:val="00FF6BB5"/>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trPr>
      <w:hidden/>
    </w:tr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700EEE"/>
    <w:rPr>
      <w:vanish/>
      <w:color w:val="808080"/>
      <w:lang w:val="de-CH"/>
    </w:rPr>
  </w:style>
  <w:style w:type="paragraph" w:customStyle="1" w:styleId="F094FE47EB9D4B3FB0895A706B957F45">
    <w:name w:val="F094FE47EB9D4B3FB0895A706B957F45"/>
  </w:style>
  <w:style w:type="paragraph" w:customStyle="1" w:styleId="311BB7942A0A4B6E8D5EFA7C8A9FFEB0">
    <w:name w:val="311BB7942A0A4B6E8D5EFA7C8A9FFEB0"/>
  </w:style>
  <w:style w:type="paragraph" w:customStyle="1" w:styleId="5673CD979F604496991B23467B3071CC">
    <w:name w:val="5673CD979F604496991B23467B3071CC"/>
  </w:style>
  <w:style w:type="paragraph" w:customStyle="1" w:styleId="3E035844B2474023974A2AAAB74B5401">
    <w:name w:val="3E035844B2474023974A2AAAB74B5401"/>
  </w:style>
  <w:style w:type="paragraph" w:customStyle="1" w:styleId="D3DD02307D954345A005D76D74DD73D3">
    <w:name w:val="D3DD02307D954345A005D76D74DD73D3"/>
  </w:style>
  <w:style w:type="paragraph" w:customStyle="1" w:styleId="990A95EA676C444793B80684F9AC6DD2">
    <w:name w:val="990A95EA676C444793B80684F9AC6DD2"/>
    <w:rsid w:val="00903912"/>
    <w:pPr>
      <w:spacing w:line="278" w:lineRule="auto"/>
    </w:pPr>
    <w:rPr>
      <w:sz w:val="24"/>
      <w:szCs w:val="24"/>
    </w:rPr>
  </w:style>
  <w:style w:type="paragraph" w:customStyle="1" w:styleId="B4DF8A7691AA4B4696D0AA2D56B64412">
    <w:name w:val="B4DF8A7691AA4B4696D0AA2D56B64412"/>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A000722641F4946B4054C02377BF5DF">
    <w:name w:val="4A000722641F4946B4054C02377BF5DF"/>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8117550074E413A9E233228DF7F7F8B">
    <w:name w:val="48117550074E413A9E233228DF7F7F8B"/>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7F032C43621F4B03ABA8072DE82969DE">
    <w:name w:val="7F032C43621F4B03ABA8072DE82969DE"/>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35EC58847014090B5BB593CE731ED7F">
    <w:name w:val="235EC58847014090B5BB593CE731ED7F"/>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D62768DE3AD64145B0FDB2ACEB0E39A9">
    <w:name w:val="D62768DE3AD64145B0FDB2ACEB0E39A9"/>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34C7004521F14719826C5C15ED24DC3D">
    <w:name w:val="34C7004521F14719826C5C15ED24DC3D"/>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34C40FBA1734FEBBF2ADB55A5573418">
    <w:name w:val="634C40FBA1734FEBBF2ADB55A5573418"/>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3018A69371C44F6B807405EDAA0BEE4">
    <w:name w:val="53018A69371C44F6B807405EDAA0BEE4"/>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7020A3C6AB94A7CAA1D1398ECC695DB">
    <w:name w:val="67020A3C6AB94A7CAA1D1398ECC695DB"/>
    <w:rsid w:val="00C34B61"/>
    <w:pPr>
      <w:keepNext/>
      <w:keepLines/>
      <w:numPr>
        <w:ilvl w:val="1"/>
        <w:numId w:val="2"/>
      </w:numPr>
      <w:adjustRightInd w:val="0"/>
      <w:snapToGrid w:val="0"/>
      <w:spacing w:before="280" w:after="140" w:line="280" w:lineRule="atLeast"/>
      <w:outlineLvl w:val="1"/>
    </w:pPr>
    <w:rPr>
      <w:rFonts w:ascii="Arial" w:eastAsia="Times New Roman" w:hAnsi="Arial" w:cs="Arial"/>
      <w:b/>
      <w:bCs/>
      <w:iCs/>
      <w:kern w:val="0"/>
      <w:sz w:val="20"/>
      <w:szCs w:val="28"/>
      <w14:ligatures w14:val="none"/>
    </w:rPr>
  </w:style>
  <w:style w:type="paragraph" w:customStyle="1" w:styleId="37F49CD73D6E499A8B08FEAE8955B2E9">
    <w:name w:val="37F49CD73D6E499A8B08FEAE8955B2E9"/>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B02333556A74EB180EDBF824048DD85">
    <w:name w:val="FB02333556A74EB180EDBF824048DD85"/>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1CED7D7BB414212867F888752B98FE5">
    <w:name w:val="11CED7D7BB414212867F888752B98FE5"/>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BA96D8FC994439DBA46449DAE7CC73E">
    <w:name w:val="1BA96D8FC994439DBA46449DAE7CC73E"/>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087BB9220B548ADB3C2823482D7D035">
    <w:name w:val="5087BB9220B548ADB3C2823482D7D035"/>
    <w:rsid w:val="00C34B61"/>
    <w:pPr>
      <w:keepNext/>
      <w:keepLines/>
      <w:tabs>
        <w:tab w:val="num" w:pos="1440"/>
      </w:tabs>
      <w:adjustRightInd w:val="0"/>
      <w:snapToGrid w:val="0"/>
      <w:spacing w:before="280" w:after="140" w:line="280" w:lineRule="atLeast"/>
      <w:ind w:left="1440" w:hanging="720"/>
      <w:outlineLvl w:val="1"/>
    </w:pPr>
    <w:rPr>
      <w:rFonts w:ascii="Arial" w:eastAsia="Times New Roman" w:hAnsi="Arial" w:cs="Arial"/>
      <w:b/>
      <w:bCs/>
      <w:iCs/>
      <w:kern w:val="0"/>
      <w:sz w:val="20"/>
      <w:szCs w:val="28"/>
      <w14:ligatures w14:val="none"/>
    </w:rPr>
  </w:style>
  <w:style w:type="paragraph" w:customStyle="1" w:styleId="1134A2DE809645A7BECA55ABCF33F8E8">
    <w:name w:val="1134A2DE809645A7BECA55ABCF33F8E8"/>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253082D242343D6ADB765DA72DFFB86">
    <w:name w:val="6253082D242343D6ADB765DA72DFFB86"/>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C1DE42109A5348809098B811A5477617">
    <w:name w:val="C1DE42109A5348809098B811A5477617"/>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8FF4A1951004D288216C7C135B6AA39">
    <w:name w:val="28FF4A1951004D288216C7C135B6AA39"/>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87E03873D07F4D28BCBED73FF33205F8">
    <w:name w:val="87E03873D07F4D28BCBED73FF33205F8"/>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E888F24EA3B741F0A6C5C3AD2651D0CA">
    <w:name w:val="E888F24EA3B741F0A6C5C3AD2651D0CA"/>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3A3ECCCDD534F069D1DF44E40A986BA">
    <w:name w:val="F3A3ECCCDD534F069D1DF44E40A986BA"/>
    <w:rsid w:val="00C34B61"/>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05001B9F229247E9B49314871501F6E11">
    <w:name w:val="05001B9F229247E9B49314871501F6E11"/>
    <w:rsid w:val="00C34B61"/>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0D3AC29FB55493E84E0A7A53949B84B">
    <w:name w:val="D0D3AC29FB55493E84E0A7A53949B84B"/>
    <w:rsid w:val="00C34B61"/>
    <w:pPr>
      <w:tabs>
        <w:tab w:val="right" w:pos="8959"/>
      </w:tabs>
      <w:adjustRightInd w:val="0"/>
      <w:snapToGrid w:val="0"/>
      <w:spacing w:after="0" w:line="240" w:lineRule="auto"/>
    </w:pPr>
    <w:rPr>
      <w:rFonts w:ascii="Arial" w:eastAsia="Times New Roman" w:hAnsi="Arial" w:cs="Times New Roman"/>
      <w:kern w:val="0"/>
      <w:sz w:val="16"/>
      <w:szCs w:val="24"/>
      <w14:ligatures w14:val="none"/>
    </w:rPr>
  </w:style>
  <w:style w:type="paragraph" w:customStyle="1" w:styleId="B7D5D9D1AE74443A8C55DEDCBA3A2534">
    <w:name w:val="B7D5D9D1AE74443A8C55DEDCBA3A2534"/>
    <w:rsid w:val="00C34B61"/>
    <w:pPr>
      <w:spacing w:line="278" w:lineRule="auto"/>
    </w:pPr>
    <w:rPr>
      <w:sz w:val="24"/>
      <w:szCs w:val="24"/>
    </w:rPr>
  </w:style>
  <w:style w:type="paragraph" w:customStyle="1" w:styleId="92C09AF1C733497284757E6552F421A6">
    <w:name w:val="92C09AF1C733497284757E6552F421A6"/>
    <w:rsid w:val="00C34B61"/>
    <w:pPr>
      <w:spacing w:line="278" w:lineRule="auto"/>
    </w:pPr>
    <w:rPr>
      <w:sz w:val="24"/>
      <w:szCs w:val="24"/>
    </w:rPr>
  </w:style>
  <w:style w:type="paragraph" w:customStyle="1" w:styleId="C539096F8FF847F1B884ADECD1438598">
    <w:name w:val="C539096F8FF847F1B884ADECD1438598"/>
    <w:rsid w:val="00C34B61"/>
    <w:pPr>
      <w:spacing w:line="278" w:lineRule="auto"/>
    </w:pPr>
    <w:rPr>
      <w:sz w:val="24"/>
      <w:szCs w:val="24"/>
    </w:rPr>
  </w:style>
  <w:style w:type="paragraph" w:customStyle="1" w:styleId="CCBB17544E594E269F1558CAA7A1A052">
    <w:name w:val="CCBB17544E594E269F1558CAA7A1A052"/>
    <w:rsid w:val="00C34B61"/>
    <w:pPr>
      <w:spacing w:line="278" w:lineRule="auto"/>
    </w:pPr>
    <w:rPr>
      <w:sz w:val="24"/>
      <w:szCs w:val="24"/>
    </w:rPr>
  </w:style>
  <w:style w:type="paragraph" w:customStyle="1" w:styleId="C0F020A822EB45FBA1723AD2B4FE0061">
    <w:name w:val="C0F020A822EB45FBA1723AD2B4FE0061"/>
    <w:rsid w:val="00C34B61"/>
    <w:pPr>
      <w:spacing w:line="278" w:lineRule="auto"/>
    </w:pPr>
    <w:rPr>
      <w:sz w:val="24"/>
      <w:szCs w:val="24"/>
    </w:rPr>
  </w:style>
  <w:style w:type="paragraph" w:customStyle="1" w:styleId="3D3845656039473F896DA1B81F5042E3">
    <w:name w:val="3D3845656039473F896DA1B81F5042E3"/>
    <w:rsid w:val="00C34B61"/>
    <w:pPr>
      <w:spacing w:line="278" w:lineRule="auto"/>
    </w:pPr>
    <w:rPr>
      <w:sz w:val="24"/>
      <w:szCs w:val="24"/>
    </w:rPr>
  </w:style>
  <w:style w:type="paragraph" w:customStyle="1" w:styleId="DA5E98B771E5462EBBEC2FD52623957D">
    <w:name w:val="DA5E98B771E5462EBBEC2FD52623957D"/>
    <w:rsid w:val="00C34B61"/>
    <w:pPr>
      <w:spacing w:line="278" w:lineRule="auto"/>
    </w:pPr>
    <w:rPr>
      <w:sz w:val="24"/>
      <w:szCs w:val="24"/>
    </w:rPr>
  </w:style>
  <w:style w:type="paragraph" w:customStyle="1" w:styleId="73FC7138BEDA4B0A80C103B689FA5BFC">
    <w:name w:val="73FC7138BEDA4B0A80C103B689FA5BFC"/>
    <w:rsid w:val="00C34B61"/>
    <w:pPr>
      <w:spacing w:line="278" w:lineRule="auto"/>
    </w:pPr>
    <w:rPr>
      <w:sz w:val="24"/>
      <w:szCs w:val="24"/>
    </w:rPr>
  </w:style>
  <w:style w:type="paragraph" w:customStyle="1" w:styleId="265393A2D0DE40B4A0816738B41C8A1B">
    <w:name w:val="265393A2D0DE40B4A0816738B41C8A1B"/>
    <w:rsid w:val="00C34B61"/>
    <w:pPr>
      <w:spacing w:line="278" w:lineRule="auto"/>
    </w:pPr>
    <w:rPr>
      <w:sz w:val="24"/>
      <w:szCs w:val="24"/>
    </w:rPr>
  </w:style>
  <w:style w:type="paragraph" w:customStyle="1" w:styleId="6F3558A897104766B25230BCA4AE534C">
    <w:name w:val="6F3558A897104766B25230BCA4AE534C"/>
    <w:rsid w:val="00C34B61"/>
    <w:pPr>
      <w:spacing w:line="278" w:lineRule="auto"/>
    </w:pPr>
    <w:rPr>
      <w:sz w:val="24"/>
      <w:szCs w:val="24"/>
    </w:rPr>
  </w:style>
  <w:style w:type="paragraph" w:customStyle="1" w:styleId="B4DF8A7691AA4B4696D0AA2D56B644121">
    <w:name w:val="B4DF8A7691AA4B4696D0AA2D56B64412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A000722641F4946B4054C02377BF5DF1">
    <w:name w:val="4A000722641F4946B4054C02377BF5DF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8117550074E413A9E233228DF7F7F8B1">
    <w:name w:val="48117550074E413A9E233228DF7F7F8B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7F032C43621F4B03ABA8072DE82969DE1">
    <w:name w:val="7F032C43621F4B03ABA8072DE82969DE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35EC58847014090B5BB593CE731ED7F1">
    <w:name w:val="235EC58847014090B5BB593CE731ED7F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D62768DE3AD64145B0FDB2ACEB0E39A91">
    <w:name w:val="D62768DE3AD64145B0FDB2ACEB0E39A9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34C7004521F14719826C5C15ED24DC3D1">
    <w:name w:val="34C7004521F14719826C5C15ED24DC3D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34C40FBA1734FEBBF2ADB55A55734181">
    <w:name w:val="634C40FBA1734FEBBF2ADB55A5573418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3018A69371C44F6B807405EDAA0BEE41">
    <w:name w:val="53018A69371C44F6B807405EDAA0BEE4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7020A3C6AB94A7CAA1D1398ECC695DB1">
    <w:name w:val="67020A3C6AB94A7CAA1D1398ECC695DB1"/>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37F49CD73D6E499A8B08FEAE8955B2E91">
    <w:name w:val="37F49CD73D6E499A8B08FEAE8955B2E9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B02333556A74EB180EDBF824048DD851">
    <w:name w:val="FB02333556A74EB180EDBF824048DD85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1CED7D7BB414212867F888752B98FE51">
    <w:name w:val="11CED7D7BB414212867F888752B98FE5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BA96D8FC994439DBA46449DAE7CC73E1">
    <w:name w:val="1BA96D8FC994439DBA46449DAE7CC73E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087BB9220B548ADB3C2823482D7D0351">
    <w:name w:val="5087BB9220B548ADB3C2823482D7D0351"/>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1134A2DE809645A7BECA55ABCF33F8E81">
    <w:name w:val="1134A2DE809645A7BECA55ABCF33F8E8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253082D242343D6ADB765DA72DFFB861">
    <w:name w:val="6253082D242343D6ADB765DA72DFFB86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C1DE42109A5348809098B811A54776171">
    <w:name w:val="C1DE42109A5348809098B811A5477617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8FF4A1951004D288216C7C135B6AA391">
    <w:name w:val="28FF4A1951004D288216C7C135B6AA39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87E03873D07F4D28BCBED73FF33205F81">
    <w:name w:val="87E03873D07F4D28BCBED73FF33205F8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E888F24EA3B741F0A6C5C3AD2651D0CA1">
    <w:name w:val="E888F24EA3B741F0A6C5C3AD2651D0CA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3A3ECCCDD534F069D1DF44E40A986BA1">
    <w:name w:val="F3A3ECCCDD534F069D1DF44E40A986BA1"/>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05001B9F229247E9B49314871501F6E1">
    <w:name w:val="05001B9F229247E9B49314871501F6E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B7D5D9D1AE74443A8C55DEDCBA3A25341">
    <w:name w:val="B7D5D9D1AE74443A8C55DEDCBA3A2534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92C09AF1C733497284757E6552F421A61">
    <w:name w:val="92C09AF1C733497284757E6552F421A6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539096F8FF847F1B884ADECD14385981">
    <w:name w:val="C539096F8FF847F1B884ADECD1438598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CBB17544E594E269F1558CAA7A1A0521">
    <w:name w:val="CCBB17544E594E269F1558CAA7A1A052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0F020A822EB45FBA1723AD2B4FE00611">
    <w:name w:val="C0F020A822EB45FBA1723AD2B4FE0061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3D3845656039473F896DA1B81F5042E31">
    <w:name w:val="3D3845656039473F896DA1B81F5042E3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A5E98B771E5462EBBEC2FD52623957D1">
    <w:name w:val="DA5E98B771E5462EBBEC2FD52623957D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73FC7138BEDA4B0A80C103B689FA5BFC1">
    <w:name w:val="73FC7138BEDA4B0A80C103B689FA5BFC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265393A2D0DE40B4A0816738B41C8A1B1">
    <w:name w:val="265393A2D0DE40B4A0816738B41C8A1B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6F3558A897104766B25230BCA4AE534C1">
    <w:name w:val="6F3558A897104766B25230BCA4AE534C1"/>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0D3AC29FB55493E84E0A7A53949B84B1">
    <w:name w:val="D0D3AC29FB55493E84E0A7A53949B84B1"/>
    <w:rsid w:val="00700EEE"/>
    <w:pPr>
      <w:tabs>
        <w:tab w:val="right" w:pos="8959"/>
      </w:tabs>
      <w:adjustRightInd w:val="0"/>
      <w:snapToGrid w:val="0"/>
      <w:spacing w:after="0" w:line="240" w:lineRule="auto"/>
    </w:pPr>
    <w:rPr>
      <w:rFonts w:ascii="Arial" w:eastAsia="Times New Roman" w:hAnsi="Arial" w:cs="Times New Roman"/>
      <w:kern w:val="0"/>
      <w:sz w:val="16"/>
      <w:szCs w:val="24"/>
      <w14:ligatures w14:val="none"/>
    </w:rPr>
  </w:style>
  <w:style w:type="paragraph" w:customStyle="1" w:styleId="B4DF8A7691AA4B4696D0AA2D56B644122">
    <w:name w:val="B4DF8A7691AA4B4696D0AA2D56B64412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A000722641F4946B4054C02377BF5DF2">
    <w:name w:val="4A000722641F4946B4054C02377BF5DF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8117550074E413A9E233228DF7F7F8B2">
    <w:name w:val="48117550074E413A9E233228DF7F7F8B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7F032C43621F4B03ABA8072DE82969DE2">
    <w:name w:val="7F032C43621F4B03ABA8072DE82969DE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35EC58847014090B5BB593CE731ED7F2">
    <w:name w:val="235EC58847014090B5BB593CE731ED7F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D62768DE3AD64145B0FDB2ACEB0E39A92">
    <w:name w:val="D62768DE3AD64145B0FDB2ACEB0E39A9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34C7004521F14719826C5C15ED24DC3D2">
    <w:name w:val="34C7004521F14719826C5C15ED24DC3D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34C40FBA1734FEBBF2ADB55A55734182">
    <w:name w:val="634C40FBA1734FEBBF2ADB55A5573418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3018A69371C44F6B807405EDAA0BEE42">
    <w:name w:val="53018A69371C44F6B807405EDAA0BEE4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7020A3C6AB94A7CAA1D1398ECC695DB2">
    <w:name w:val="67020A3C6AB94A7CAA1D1398ECC695DB2"/>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37F49CD73D6E499A8B08FEAE8955B2E92">
    <w:name w:val="37F49CD73D6E499A8B08FEAE8955B2E9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B02333556A74EB180EDBF824048DD852">
    <w:name w:val="FB02333556A74EB180EDBF824048DD85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1CED7D7BB414212867F888752B98FE52">
    <w:name w:val="11CED7D7BB414212867F888752B98FE5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BA96D8FC994439DBA46449DAE7CC73E2">
    <w:name w:val="1BA96D8FC994439DBA46449DAE7CC73E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087BB9220B548ADB3C2823482D7D0352">
    <w:name w:val="5087BB9220B548ADB3C2823482D7D0352"/>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1134A2DE809645A7BECA55ABCF33F8E82">
    <w:name w:val="1134A2DE809645A7BECA55ABCF33F8E8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253082D242343D6ADB765DA72DFFB862">
    <w:name w:val="6253082D242343D6ADB765DA72DFFB86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C1DE42109A5348809098B811A54776172">
    <w:name w:val="C1DE42109A5348809098B811A5477617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8FF4A1951004D288216C7C135B6AA392">
    <w:name w:val="28FF4A1951004D288216C7C135B6AA39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87E03873D07F4D28BCBED73FF33205F82">
    <w:name w:val="87E03873D07F4D28BCBED73FF33205F8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E888F24EA3B741F0A6C5C3AD2651D0CA2">
    <w:name w:val="E888F24EA3B741F0A6C5C3AD2651D0CA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3A3ECCCDD534F069D1DF44E40A986BA2">
    <w:name w:val="F3A3ECCCDD534F069D1DF44E40A986BA2"/>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05001B9F229247E9B49314871501F6E12">
    <w:name w:val="05001B9F229247E9B49314871501F6E1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B7D5D9D1AE74443A8C55DEDCBA3A25342">
    <w:name w:val="B7D5D9D1AE74443A8C55DEDCBA3A2534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92C09AF1C733497284757E6552F421A62">
    <w:name w:val="92C09AF1C733497284757E6552F421A6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539096F8FF847F1B884ADECD14385982">
    <w:name w:val="C539096F8FF847F1B884ADECD1438598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CBB17544E594E269F1558CAA7A1A0522">
    <w:name w:val="CCBB17544E594E269F1558CAA7A1A052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0F020A822EB45FBA1723AD2B4FE00612">
    <w:name w:val="C0F020A822EB45FBA1723AD2B4FE0061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3D3845656039473F896DA1B81F5042E32">
    <w:name w:val="3D3845656039473F896DA1B81F5042E3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A5E98B771E5462EBBEC2FD52623957D2">
    <w:name w:val="DA5E98B771E5462EBBEC2FD52623957D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73FC7138BEDA4B0A80C103B689FA5BFC2">
    <w:name w:val="73FC7138BEDA4B0A80C103B689FA5BFC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265393A2D0DE40B4A0816738B41C8A1B2">
    <w:name w:val="265393A2D0DE40B4A0816738B41C8A1B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6F3558A897104766B25230BCA4AE534C2">
    <w:name w:val="6F3558A897104766B25230BCA4AE534C2"/>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0D3AC29FB55493E84E0A7A53949B84B2">
    <w:name w:val="D0D3AC29FB55493E84E0A7A53949B84B2"/>
    <w:rsid w:val="00700EEE"/>
    <w:pPr>
      <w:tabs>
        <w:tab w:val="right" w:pos="8959"/>
      </w:tabs>
      <w:adjustRightInd w:val="0"/>
      <w:snapToGrid w:val="0"/>
      <w:spacing w:after="0" w:line="240" w:lineRule="auto"/>
    </w:pPr>
    <w:rPr>
      <w:rFonts w:ascii="Arial" w:eastAsia="Times New Roman" w:hAnsi="Arial" w:cs="Times New Roman"/>
      <w:kern w:val="0"/>
      <w:sz w:val="16"/>
      <w:szCs w:val="24"/>
      <w14:ligatures w14:val="none"/>
    </w:rPr>
  </w:style>
  <w:style w:type="paragraph" w:customStyle="1" w:styleId="B4DF8A7691AA4B4696D0AA2D56B644123">
    <w:name w:val="B4DF8A7691AA4B4696D0AA2D56B64412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A000722641F4946B4054C02377BF5DF3">
    <w:name w:val="4A000722641F4946B4054C02377BF5DF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8117550074E413A9E233228DF7F7F8B3">
    <w:name w:val="48117550074E413A9E233228DF7F7F8B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7F032C43621F4B03ABA8072DE82969DE3">
    <w:name w:val="7F032C43621F4B03ABA8072DE82969DE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35EC58847014090B5BB593CE731ED7F3">
    <w:name w:val="235EC58847014090B5BB593CE731ED7F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D62768DE3AD64145B0FDB2ACEB0E39A93">
    <w:name w:val="D62768DE3AD64145B0FDB2ACEB0E39A9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34C7004521F14719826C5C15ED24DC3D3">
    <w:name w:val="34C7004521F14719826C5C15ED24DC3D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34C40FBA1734FEBBF2ADB55A55734183">
    <w:name w:val="634C40FBA1734FEBBF2ADB55A5573418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3018A69371C44F6B807405EDAA0BEE43">
    <w:name w:val="53018A69371C44F6B807405EDAA0BEE4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7020A3C6AB94A7CAA1D1398ECC695DB3">
    <w:name w:val="67020A3C6AB94A7CAA1D1398ECC695DB3"/>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37F49CD73D6E499A8B08FEAE8955B2E93">
    <w:name w:val="37F49CD73D6E499A8B08FEAE8955B2E9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B02333556A74EB180EDBF824048DD853">
    <w:name w:val="FB02333556A74EB180EDBF824048DD85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1CED7D7BB414212867F888752B98FE53">
    <w:name w:val="11CED7D7BB414212867F888752B98FE5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BA96D8FC994439DBA46449DAE7CC73E3">
    <w:name w:val="1BA96D8FC994439DBA46449DAE7CC73E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087BB9220B548ADB3C2823482D7D0353">
    <w:name w:val="5087BB9220B548ADB3C2823482D7D0353"/>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1134A2DE809645A7BECA55ABCF33F8E83">
    <w:name w:val="1134A2DE809645A7BECA55ABCF33F8E8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253082D242343D6ADB765DA72DFFB863">
    <w:name w:val="6253082D242343D6ADB765DA72DFFB86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C1DE42109A5348809098B811A54776173">
    <w:name w:val="C1DE42109A5348809098B811A5477617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8FF4A1951004D288216C7C135B6AA393">
    <w:name w:val="28FF4A1951004D288216C7C135B6AA39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87E03873D07F4D28BCBED73FF33205F83">
    <w:name w:val="87E03873D07F4D28BCBED73FF33205F8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E888F24EA3B741F0A6C5C3AD2651D0CA3">
    <w:name w:val="E888F24EA3B741F0A6C5C3AD2651D0CA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3A3ECCCDD534F069D1DF44E40A986BA3">
    <w:name w:val="F3A3ECCCDD534F069D1DF44E40A986BA3"/>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05001B9F229247E9B49314871501F6E13">
    <w:name w:val="05001B9F229247E9B49314871501F6E1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B7D5D9D1AE74443A8C55DEDCBA3A25343">
    <w:name w:val="B7D5D9D1AE74443A8C55DEDCBA3A2534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92C09AF1C733497284757E6552F421A63">
    <w:name w:val="92C09AF1C733497284757E6552F421A6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539096F8FF847F1B884ADECD14385983">
    <w:name w:val="C539096F8FF847F1B884ADECD1438598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CBB17544E594E269F1558CAA7A1A0523">
    <w:name w:val="CCBB17544E594E269F1558CAA7A1A052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0F020A822EB45FBA1723AD2B4FE00613">
    <w:name w:val="C0F020A822EB45FBA1723AD2B4FE0061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3D3845656039473F896DA1B81F5042E33">
    <w:name w:val="3D3845656039473F896DA1B81F5042E3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A5E98B771E5462EBBEC2FD52623957D3">
    <w:name w:val="DA5E98B771E5462EBBEC2FD52623957D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73FC7138BEDA4B0A80C103B689FA5BFC3">
    <w:name w:val="73FC7138BEDA4B0A80C103B689FA5BFC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265393A2D0DE40B4A0816738B41C8A1B3">
    <w:name w:val="265393A2D0DE40B4A0816738B41C8A1B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6F3558A897104766B25230BCA4AE534C3">
    <w:name w:val="6F3558A897104766B25230BCA4AE534C3"/>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0D3AC29FB55493E84E0A7A53949B84B3">
    <w:name w:val="D0D3AC29FB55493E84E0A7A53949B84B3"/>
    <w:rsid w:val="00700EEE"/>
    <w:pPr>
      <w:tabs>
        <w:tab w:val="right" w:pos="8959"/>
      </w:tabs>
      <w:adjustRightInd w:val="0"/>
      <w:snapToGrid w:val="0"/>
      <w:spacing w:after="0" w:line="240" w:lineRule="auto"/>
    </w:pPr>
    <w:rPr>
      <w:rFonts w:ascii="Arial" w:eastAsia="Times New Roman" w:hAnsi="Arial" w:cs="Times New Roman"/>
      <w:kern w:val="0"/>
      <w:sz w:val="16"/>
      <w:szCs w:val="24"/>
      <w14:ligatures w14:val="none"/>
    </w:rPr>
  </w:style>
  <w:style w:type="paragraph" w:customStyle="1" w:styleId="B4DF8A7691AA4B4696D0AA2D56B644124">
    <w:name w:val="B4DF8A7691AA4B4696D0AA2D56B64412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A000722641F4946B4054C02377BF5DF4">
    <w:name w:val="4A000722641F4946B4054C02377BF5DF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48117550074E413A9E233228DF7F7F8B4">
    <w:name w:val="48117550074E413A9E233228DF7F7F8B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7F032C43621F4B03ABA8072DE82969DE4">
    <w:name w:val="7F032C43621F4B03ABA8072DE82969DE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35EC58847014090B5BB593CE731ED7F4">
    <w:name w:val="235EC58847014090B5BB593CE731ED7F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D62768DE3AD64145B0FDB2ACEB0E39A94">
    <w:name w:val="D62768DE3AD64145B0FDB2ACEB0E39A9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34C7004521F14719826C5C15ED24DC3D4">
    <w:name w:val="34C7004521F14719826C5C15ED24DC3D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34C40FBA1734FEBBF2ADB55A55734184">
    <w:name w:val="634C40FBA1734FEBBF2ADB55A5573418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3018A69371C44F6B807405EDAA0BEE44">
    <w:name w:val="53018A69371C44F6B807405EDAA0BEE4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7020A3C6AB94A7CAA1D1398ECC695DB4">
    <w:name w:val="67020A3C6AB94A7CAA1D1398ECC695DB4"/>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37F49CD73D6E499A8B08FEAE8955B2E94">
    <w:name w:val="37F49CD73D6E499A8B08FEAE8955B2E9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B02333556A74EB180EDBF824048DD854">
    <w:name w:val="FB02333556A74EB180EDBF824048DD85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1CED7D7BB414212867F888752B98FE54">
    <w:name w:val="11CED7D7BB414212867F888752B98FE5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1BA96D8FC994439DBA46449DAE7CC73E4">
    <w:name w:val="1BA96D8FC994439DBA46449DAE7CC73E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5087BB9220B548ADB3C2823482D7D0354">
    <w:name w:val="5087BB9220B548ADB3C2823482D7D0354"/>
    <w:rsid w:val="00700EEE"/>
    <w:pPr>
      <w:keepNext/>
      <w:keepLines/>
      <w:numPr>
        <w:ilvl w:val="1"/>
        <w:numId w:val="2"/>
      </w:numPr>
      <w:tabs>
        <w:tab w:val="clear" w:pos="1440"/>
      </w:tabs>
      <w:adjustRightInd w:val="0"/>
      <w:snapToGrid w:val="0"/>
      <w:spacing w:before="280" w:after="140" w:line="280" w:lineRule="atLeast"/>
      <w:ind w:left="0" w:firstLine="0"/>
      <w:outlineLvl w:val="1"/>
    </w:pPr>
    <w:rPr>
      <w:rFonts w:ascii="Arial" w:eastAsia="Times New Roman" w:hAnsi="Arial" w:cs="Arial"/>
      <w:b/>
      <w:bCs/>
      <w:iCs/>
      <w:kern w:val="0"/>
      <w:sz w:val="20"/>
      <w:szCs w:val="28"/>
      <w14:ligatures w14:val="none"/>
    </w:rPr>
  </w:style>
  <w:style w:type="paragraph" w:customStyle="1" w:styleId="1134A2DE809645A7BECA55ABCF33F8E84">
    <w:name w:val="1134A2DE809645A7BECA55ABCF33F8E8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6253082D242343D6ADB765DA72DFFB864">
    <w:name w:val="6253082D242343D6ADB765DA72DFFB86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C1DE42109A5348809098B811A54776174">
    <w:name w:val="C1DE42109A5348809098B811A5477617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28FF4A1951004D288216C7C135B6AA394">
    <w:name w:val="28FF4A1951004D288216C7C135B6AA39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87E03873D07F4D28BCBED73FF33205F84">
    <w:name w:val="87E03873D07F4D28BCBED73FF33205F8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E888F24EA3B741F0A6C5C3AD2651D0CA4">
    <w:name w:val="E888F24EA3B741F0A6C5C3AD2651D0CA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F3A3ECCCDD534F069D1DF44E40A986BA4">
    <w:name w:val="F3A3ECCCDD534F069D1DF44E40A986BA4"/>
    <w:rsid w:val="00700EEE"/>
    <w:pPr>
      <w:adjustRightInd w:val="0"/>
      <w:snapToGrid w:val="0"/>
      <w:spacing w:after="140" w:line="280" w:lineRule="atLeast"/>
      <w:jc w:val="both"/>
    </w:pPr>
    <w:rPr>
      <w:rFonts w:ascii="Arial" w:eastAsia="Times New Roman" w:hAnsi="Arial" w:cs="Times New Roman"/>
      <w:kern w:val="0"/>
      <w:sz w:val="20"/>
      <w:szCs w:val="24"/>
      <w14:ligatures w14:val="none"/>
    </w:rPr>
  </w:style>
  <w:style w:type="paragraph" w:customStyle="1" w:styleId="05001B9F229247E9B49314871501F6E14">
    <w:name w:val="05001B9F229247E9B49314871501F6E1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B7D5D9D1AE74443A8C55DEDCBA3A25344">
    <w:name w:val="B7D5D9D1AE74443A8C55DEDCBA3A2534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92C09AF1C733497284757E6552F421A64">
    <w:name w:val="92C09AF1C733497284757E6552F421A6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539096F8FF847F1B884ADECD14385984">
    <w:name w:val="C539096F8FF847F1B884ADECD1438598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CBB17544E594E269F1558CAA7A1A0524">
    <w:name w:val="CCBB17544E594E269F1558CAA7A1A052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C0F020A822EB45FBA1723AD2B4FE00614">
    <w:name w:val="C0F020A822EB45FBA1723AD2B4FE0061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3D3845656039473F896DA1B81F5042E34">
    <w:name w:val="3D3845656039473F896DA1B81F5042E3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A5E98B771E5462EBBEC2FD52623957D4">
    <w:name w:val="DA5E98B771E5462EBBEC2FD52623957D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73FC7138BEDA4B0A80C103B689FA5BFC4">
    <w:name w:val="73FC7138BEDA4B0A80C103B689FA5BFC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265393A2D0DE40B4A0816738B41C8A1B4">
    <w:name w:val="265393A2D0DE40B4A0816738B41C8A1B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6F3558A897104766B25230BCA4AE534C4">
    <w:name w:val="6F3558A897104766B25230BCA4AE534C4"/>
    <w:rsid w:val="00700EEE"/>
    <w:pPr>
      <w:adjustRightInd w:val="0"/>
      <w:snapToGrid w:val="0"/>
      <w:spacing w:after="140" w:line="280" w:lineRule="atLeast"/>
    </w:pPr>
    <w:rPr>
      <w:rFonts w:ascii="Arial" w:eastAsia="Times New Roman" w:hAnsi="Arial" w:cs="Times New Roman"/>
      <w:kern w:val="0"/>
      <w:sz w:val="20"/>
      <w:szCs w:val="24"/>
      <w14:ligatures w14:val="none"/>
    </w:rPr>
  </w:style>
  <w:style w:type="paragraph" w:customStyle="1" w:styleId="D0D3AC29FB55493E84E0A7A53949B84B4">
    <w:name w:val="D0D3AC29FB55493E84E0A7A53949B84B4"/>
    <w:rsid w:val="00700EEE"/>
    <w:pPr>
      <w:tabs>
        <w:tab w:val="right" w:pos="8959"/>
      </w:tabs>
      <w:adjustRightInd w:val="0"/>
      <w:snapToGrid w:val="0"/>
      <w:spacing w:after="0" w:line="240" w:lineRule="auto"/>
    </w:pPr>
    <w:rPr>
      <w:rFonts w:ascii="Arial" w:eastAsia="Times New Roman" w:hAnsi="Arial" w:cs="Times New Roman"/>
      <w:kern w:val="0"/>
      <w:sz w:val="16"/>
      <w:szCs w:val="24"/>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9">
    <wetp:webextensionref xmlns:r="http://schemas.openxmlformats.org/officeDocument/2006/relationships" r:id="rId1"/>
  </wetp:taskpane>
  <wetp:taskpane dockstate="right" visibility="0" width="700" row="3">
    <wetp:webextensionref xmlns:r="http://schemas.openxmlformats.org/officeDocument/2006/relationships" r:id="rId2"/>
  </wetp:taskpane>
  <wetp:taskpane dockstate="right" visibility="0" width="700" row="4">
    <wetp:webextensionref xmlns:r="http://schemas.openxmlformats.org/officeDocument/2006/relationships" r:id="rId3"/>
  </wetp:taskpane>
</wetp:taskpanes>
</file>

<file path=word/webextensions/webextension1.xml><?xml version="1.0" encoding="utf-8"?>
<we:webextension xmlns:we="http://schemas.microsoft.com/office/webextensions/webextension/2010/11" id="{E6B79396-1E77-4CC0-82AC-1F0FAE87453E}">
  <we:reference id="e765dd0b-6697-44aa-9025-1ce65686c598" version="3.5.0.0" store="EXCatalog" storeType="EXCatalog"/>
  <we:alternateReferences>
    <we:reference id="WA104380519" version="3.5.0.0" store="de-CH" storeType="OMEX"/>
  </we:alternateReferences>
  <we:properties>
    <we:property name="Office.AutoShowTaskpaneWithDocument" value="true"/>
  </we:properties>
  <we:bindings/>
  <we:snapshot xmlns:r="http://schemas.openxmlformats.org/officeDocument/2006/relationships"/>
</we:webextension>
</file>

<file path=word/webextensions/webextension2.xml><?xml version="1.0" encoding="utf-8"?>
<we:webextension xmlns:we="http://schemas.microsoft.com/office/webextensions/webextension/2010/11" id="{09986BAD-1856-4DB4-BF18-CC1C7D2E87E2}">
  <we:reference id="444c804e-8891-41f9-b246-f6dac759fca9" version="3.5.0.0" store="EXCatalog" storeType="EXCatalog"/>
  <we:alternateReferences>
    <we:reference id="WA104380518" version="3.5.0.0" store="de-CH" storeType="OMEX"/>
  </we:alternateReferences>
  <we:properties/>
  <we:bindings/>
  <we:snapshot xmlns:r="http://schemas.openxmlformats.org/officeDocument/2006/relationships"/>
</we:webextension>
</file>

<file path=word/webextensions/webextension3.xml><?xml version="1.0" encoding="utf-8"?>
<we:webextension xmlns:we="http://schemas.microsoft.com/office/webextensions/webextension/2010/11" id="{BF128B7F-9386-4873-BE3A-30FC7DE4E9E9}">
  <we:reference id="5dfdb5cc-192b-4c89-86de-643f8dd60d3a" version="3.7.0.0" store="EXCatalog" storeType="EXCatalog"/>
  <we:alternateReferences>
    <we:reference id="WA104381430" version="3.7.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8334EF30DA3914D99E59C3A5BB7F09A" ma:contentTypeVersion="10" ma:contentTypeDescription="Create a new document." ma:contentTypeScope="" ma:versionID="9673093b84d5873a155f825533252b46">
  <xsd:schema xmlns:xsd="http://www.w3.org/2001/XMLSchema" xmlns:xs="http://www.w3.org/2001/XMLSchema" xmlns:p="http://schemas.microsoft.com/office/2006/metadata/properties" xmlns:ns2="502f9eae-d928-46db-8e77-cc286c6a6c9b" xmlns:ns3="e53a2ee8-0955-460e-a4e0-36552da126ea" targetNamespace="http://schemas.microsoft.com/office/2006/metadata/properties" ma:root="true" ma:fieldsID="a584b843054908eec813eb9427c748af" ns2:_="" ns3:_="">
    <xsd:import namespace="502f9eae-d928-46db-8e77-cc286c6a6c9b"/>
    <xsd:import namespace="e53a2ee8-0955-460e-a4e0-36552da126ea"/>
    <xsd:element name="properties">
      <xsd:complexType>
        <xsd:sequence>
          <xsd:element name="documentManagement">
            <xsd:complexType>
              <xsd:all>
                <xsd:element ref="ns2:MediaServiceMetadata" minOccurs="0"/>
                <xsd:element ref="ns2:MediaServiceFastMetadata" minOccurs="0"/>
                <xsd:element ref="ns2:Title_x002e_de" minOccurs="0"/>
                <xsd:element ref="ns2:Title_x002e_en" minOccurs="0"/>
                <xsd:element ref="ns2:Title_x002e_fr" minOccurs="0"/>
                <xsd:element ref="ns2:Title_x002e_it" minOccurs="0"/>
                <xsd:element ref="ns2:officeatwork_languag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2f9eae-d928-46db-8e77-cc286c6a6c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Title_x002e_de" ma:index="10" nillable="true" ma:displayName="Title.de" ma:internalName="Title_x002e_de">
      <xsd:simpleType>
        <xsd:restriction base="dms:Text">
          <xsd:maxLength value="255"/>
        </xsd:restriction>
      </xsd:simpleType>
    </xsd:element>
    <xsd:element name="Title_x002e_en" ma:index="11" nillable="true" ma:displayName="Title.en" ma:internalName="Title_x002e_en">
      <xsd:simpleType>
        <xsd:restriction base="dms:Text">
          <xsd:maxLength value="255"/>
        </xsd:restriction>
      </xsd:simpleType>
    </xsd:element>
    <xsd:element name="Title_x002e_fr" ma:index="12" nillable="true" ma:displayName="Title.fr" ma:internalName="Title_x002e_fr">
      <xsd:simpleType>
        <xsd:restriction base="dms:Text">
          <xsd:maxLength value="255"/>
        </xsd:restriction>
      </xsd:simpleType>
    </xsd:element>
    <xsd:element name="Title_x002e_it" ma:index="13" nillable="true" ma:displayName="Title.it" ma:internalName="Title_x002e_it">
      <xsd:simpleType>
        <xsd:restriction base="dms:Text">
          <xsd:maxLength value="255"/>
        </xsd:restriction>
      </xsd:simpleType>
    </xsd:element>
    <xsd:element name="officeatwork_languages" ma:index="14" nillable="true" ma:displayName="officeatwork_languages" ma:internalName="officeatwork_languages">
      <xsd:complexType>
        <xsd:complexContent>
          <xsd:extension base="dms:MultiChoice">
            <xsd:sequence>
              <xsd:element name="Value" maxOccurs="unbounded" minOccurs="0" nillable="true">
                <xsd:simpleType>
                  <xsd:restriction base="dms:Choice">
                    <xsd:enumeration value="de"/>
                    <xsd:enumeration value="en"/>
                    <xsd:enumeration value="fr"/>
                    <xsd:enumeration value="it"/>
                  </xsd:restriction>
                </xsd:simpleType>
              </xsd:element>
            </xsd:sequence>
          </xsd:extension>
        </xsd:complexContent>
      </xsd:complex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53a2ee8-0955-460e-a4e0-36552da126ea"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templateReference xmlns="http://schema.officeatwork.com/2022/templateReference">
  <reference>officeatworkDocumentPart:U2FsdGVkX19rTfusUsLoqwpvkIATHifo/xb5krt+ZaziDiFzeGMQVwwhJxB9CkVDcw1IV+zOO0QsGAa9+NL2LX0vtEzQJZyKZlA0SKe+IsQzAL28C5CC+gXlISYDkePIzenrSfYtrHAl/3hclQR7H2hcWEVBcLfp76SmMVRY/KJmKgeoBRn6ubSHCsevCq4K4BETt9cu0JIz/vvzr7hF6G8jXn95HzjRmMva8J+IFHpIpsfjLkp+OSn6cnkUhDGwRIgWD0dFuZiXSsQ8QRCMpH1eKsN8+T62/aBiC7ConN3S+TsF0GGjDc8D+q10rGiANMUVNGcxlDr/mCrcCUnkH9joS8i3V7tGCfum0ezwCJT/PsecSq+POlna/IoheEl/akZPfrgljSpV65PoewDA94S6I9chHEzf1lRRe4BzskMoEDRfI2ioziwc6t7shdDsFbOR9Rix7i5yogg10QwEVjSxTtif1tSBYKhVl815Eyo6SaiT0D/I9TYohUpFR+1bh/jU6UPtor54V1pvVN6jKMjSB5xJcqt/kNlbsNOg5GJAPVirDnYSTGU13P5KFF5tnNMzHomlQinZ+gn3tS4hbJAUBU6UbsQaoIOBX+FndMZcWJqc/vTfM+PoCddCxV6riJXHI5XgZc7OZ34RMqmqAYMRAz4OQwfjWdTYfnyb1K1qBh4UVYgAhQionbZqYxkLWMy2PYPc1WNur37bjEcA3EsERZntD5u6+Y+DWm0ZD3gPz8iM5NM5gABZUXSb7sy0/XpZjRp5lD8S9wshoo5g/rqzMFkdHF6VtivcA5PliXkQ0RcgFDAy2j4laJmcMAH/nuDnKlZZjE/uSWcwnNUGe22LP3zy4pac9lYQhduduOMaRvwu9f3jwfByWJJCYqLk8Q6PSTAu0QXzjtYL52D+qP0hLmUOBu8sxRBM88HldkSp2pxUxRTQBPhHWMYGg1a+RWJNa2BrmzrdMw94lQ7dB4JtBYDzD93YkxIlYx8jmC4am30NhuQra2UQd1/RMs5yhExt067TdR1qOC0/nTgkcileB0GxlM7bSzVBtESi8EGc2evtdlo3dzFRwSJF0DuMoZdM4/Kd+sPj373p6tmlhA0b9Rai6cjrpbSbTVjgzxQnrxZF+UTugeTscPzZwyWxp+Y9K+/zejsX1CXnoDARf9d7x6PahMbUxgl8TwYJADLqbuEuFJrElvfkLTmpjZjRs0f8dioRAzgXEyoNEnzZy47XH9NudzEz59HrnB7edTFwnQk1W8d9VKZ2xeoaxI4Bb/e+WWvISHpeKnpggyUfkEPPMUz28cYk3aeuC0e5fU8=</reference>
</templateReference>
</file>

<file path=customXml/item3.xml><?xml version="1.0" encoding="utf-8"?>
<evaluation xmlns="http://schema.officeatwork365.com/2015/evaluation">
  <parameters>officeatworkDocumentPart:U2FsdGVkX1/XEBeNXjJe+o9zKySfwgH/fP2ap7er+HypBGt6QZQJ7IACr/qC8qVaPjCpVW1LnHAAhMHFNPIAy5gFzlsUStS+b9HxR0YQ8b1isbr5ktIgrECAlil6imh61YxEmfSfju9nMe/zqki8FVfZXcCXj+ZysF14FL0/LIWo6t0obZC/41gvP4d3brMCKu6yJeSmC40Enss96ASBp2BzuDdmhu1ZA0tzYRq5wkbmDYE1QQIgbeKbhmjvo0lAeFahuOnyVf88UPyfKOPCDprtVJ0wSMq3jpzV/t9v7NWhSF/LpNr70x/Du0uCl33NsR+IKybU3ytB85mD6ci4NObxOlykhX68Hi0rc2CQ9zNfYbo8wgO9MYwC0PrxgzZ172jjcMAYotwCY2xWYMmsuLDywnLHlwHTSrTp4mZn8XxLUCC0T9VbbwTp4C2ZFEg9xOUfAUPU1qku+uZv00WWGFiBM9R6z+C6Pm7AwyLNV3lkc54i+P/gYjdPhepfVJ3y29GhXtEZJ1c8Qs1v/Ht4aKom2zlZk8irtNbtRLuzK7CbNsg+q8j2PZibTTnj/vU9ci3G75qNEH2yTECEJaKxRSmuFLqjW7RpgWw6qWkUjutBJuvyYXXSx4dXTFt627TCUYwrr1X/dygAH64JcJgeOgbfSFJltEIzREGw8rm7Rxwii7NOLURpuHoqXK1HblK3zOdkuokYYD5BNplYfyDQdiTmvlJagA5+59GsXVhWqCSc4NmZpWAhRkc2j9ae9VkUFyIlamD+4eTWhY0bPBvwFzPiqZPxRBRJ1dVL2I3DPYMlbaMlBcqqpyOf8KM5mxuDLJmzSBUfGshogAHlX1TYiuzSKj/KA1wf18ytInKJQVvrTZ4yY5oWtcN7efj3ejqnsSj3W+itrem2g6G5dY2EGTyU9VbOaXumlfUTWUz8EDMhSgutQmH6INrR13URCSSIksU7T3RMRs57N32DUi+GQipSXdYk+YT0AyH9usz67uksE1IA8CvTZPo46hyV0oHJIGVB5gvc2bIlcZs1ntTFpJtiLw8tQL43Uy/tYYyGOgYrxfJ7xo0cO+/7FQVvdJfEVIUvgxzIDtBRmXAd7c0mIdmb6Z5c+Krb1GhNQtyDovyo07UPonR7eoKkIP3wy/aHL5H2K/KByQjqQ1qwrkT/lVGxwxErEPeymJEG5CYfm+OjUZkg1mUWnm9XrTu767w09IYjUxpxVDzQ04UQzpcUaKpRJmx1F+70bJ+Ys8trrundfhhFfunUpGi6xonQFfcp50VSVecddrkVqNA8qUmWsQnnp0aL84cH4+Ie0zFmR4jddoyE0dTAvnWHpg9cOv3+YwmupzwvP1NNWInim50EVm0n1Ikzr7aQqi30UuHo9V2IVOYi1ZXbX6EoFutLnSsiFtlqXV0Xln6pKbq2c6/cbxGDjtiMMgyf+WHigpHCBVEJ7Wo8UaSWNZid/xSLSFWTYiNcTXKeYia91GFMapsF3zgM5uomp/uoc3POkbyy5KvO1sIOnMyp1ba39pqcXr6t4sDDSvowG24XPtPJiqOfN0c5TUVgkhDPG9l6+TTjBDKi4TJ9Ns8J7VMroqTT0XAS2v5+hCNwZkM8sQFOzUD2nJFYv6Rhgo/mfUupfgVba+1JRkii2Q7LFJxRE8kewZNWH539qbfQFJ86dfnAeo7ZLNxVSbvPPJSTzrHlIUvCsVQi6RdnvALmul5o0tUe1JvR2vaHLGYHwwCHc+rpBaSFvMTOKcn/Okl9o9PxlDxP9rjqMLQuR9mjCzr8UDcWJCzcgVap8tUlxdDS5r7HIbYmYWz33zcWGAfGVn8FSRgFJMggGxfOS3uvA9Rw/z9sTDdyzyeINmoUmXiZ+j0d+OJlgGKzEFfD80sHiRb7A+8yQayMC/C56QakUcurc2PcVc7D/zXYDDTX9KgN3LsePj5Ts/TNT7SS4Ck+PrZX1u5roxSjznaxHEHmI+Y7UNXOY73Cdwl0CC1T91CXLgeOeC1kHdR0zHdJdo4d7fHInDtyVEUvRPbuybITMr2vZ7N3JpMCY2OKgLlap/x2MX2USNEiV2k3dMkHgC1i3f/b7U2g0hkqIOGpduRMlbZLozO33479R9ryzfr3tOok2eCOnByHm2+WDkDlJFi/xWBWt2NeMuFs97xsvMPH2FmYCveeFxujQA9AXoOV1/mFOCLM2ZCdDoe/5g2sZbIUq8EkGZK8lwIY8Hu1h0Y20f8dzK0xZfCkgRLp5rShOYCx57inXCT8SfvqsvUmsKciXSeZTjTzzdaXU1FBcqcKUmWMpi4SGvFbraqmHBO3cdF6OUAJda7aJ0J5z9R6qgfbbvwDnE91BDxJH6z6SgMCm1A95lA2gE4WBoDFa/xoDYXBBgIPrgQo2bYvIF6PwRyk5pthO9+Tvw6zhZfszTwloI2TrxAhT1L3fLt4esiE+/Awk3MQeRR3Cj1itCMSJLZYe7K3LNrPhzejGqowZbYo0m4mXeqS0QiJf1ZapoOusialU0dFft5LifiV06VynWxSyKjqGzDD4JoCZrNa+Rm6vjiiJOzf77oVOD5VIEAVjoEE3DrZ5Fljl/PWMT/lLQWl+DxDjvYP4AGZLfTBrh5gGOqYwn9QO3+39OiBMNEf8oOs11avS9gvUdAh4RQLBkOGlwzf5S57KhLNpSv3RsBRKKYeyhEcXirn6SMVy1Un9dlx/hZiZ3Ej1Pdshk7Etd3pZ/Aeq4ZE4ogYE76Eyj4Pf6gPJYGjBy4xrQdJ88SaLGChxEKPTXSZLQWhBXVQ/XiMzaZZi8036C2etdSoMLQ9Y8f+6Sp83BqUCgg5lv+YxW87RWjlDhQ+MiPSD4HeyyhQOptlv9fu+8TjByArmMEY33JRzVKB2CsSWZS6yXHY5FcvNxB1tBqWkBMv0evDzkcmlGdVnBkJ49XFDK2R2kZIQ4Ul8Wrfypn0qUS7R2pIMEk4sX/5mfcFdt2ZdPfuL+k2oXHt7Zy01FW7tL1wkfxvDUWBjc1ykOVujt9SEnQ3zNlxCbHRMi/RPK8TTyvd2yThx+aC0PGFCYrWi6/lTkn4iFsaX6Fs9H/Geh7GygDdIPASclvzV7wSoDUzEdeqXCGW6DREwSSLIJUYZiMR6E5Cyhcg6QvudvSUZLA1bXTKBLVfRA/uWwALb29UFE3g42gnJOQc8pwL6lqzSNlG3bAKjvn5TumQCZNbzSHuy5s/ORqxhXicxEhnmItpTz/1x/unotH2Q7B1Dqu73R1b2cT2RBKfa2oXGd30/xOfiFkZW9WOgrENCtD8yWDMwRraVM5Gdidd3RqXkDB8u26P5rlpdi5ISh2bDPXOceTmrGLPmAnNxzicfTrxCprXKjq/zTqwvsvLhZDOLvJxrnCsnzWGSzDfE1NDT9A+FCi2fCUszeQLCieFCHdb4hraxJhuAO+V9SdDxIy7Ax51yxr2F7Widu2XsVtdBrp4CWezF1RUrvf4G9AOrjf5jGWIwn+NqFCsPwkGoyms9VyB1Wz1yS2Jl5FlYEYszhw+/WGGuWKYs3AeMsfF16CGQ8+v/Rgzs13mg2USuVQqgremJ9+fSpOJ7HZWBs+s7uUUhjqKrjBaiUJvPvzei93Wax89jfv+IYLqFxyt9gux35f3liXHXJI/PFaM41sR73R8L5ux7RuACgd8PnJoIIN7ei8MQwxnWqfXgEhb1KXPx9ab8F616/3PhuCVFnim1H8b01dlZXu8CHwNVzfeqcjwOqAra9yFDPlWKjxyDoQnPiBdnrxbofCWPnLNZo6n4oraikpWxbCa6hXMnKdBK7N1HqXeDShGZ6txY20F3EbuZeE7D6oks4MfCNFYRQsugiKUOi1C32tWCt1SwQ1HfTLBiQN/lQlKkDR5mv9kn5WDDtEFLP/hOpUqPHVNz2SGHHp/rvhDHS5yp1A8q3nWmpAcAiq8jM+vVm6y+9iI+OK6tQU6Xf/L0dprHOEigPfhXIL8DGPBusMc67tSGPDuquKKHhl69SyYmsTh5xM+wr/2k6lIsCf6nvj6ZbmSscHbttOJ4LZHD1Yki7NYCsV6Z3fQqqDcCCPTW5rac2SM7axpwz5IhQgJB8ZqHOy3chSJgpq++zWZIOni3l6KjxjXeJqFkLFstc2wrJi687+pYKrwdoqREtwJvZgwrVCL7WQZtvvx4NvNAXGoon/V1Xmq170AvTtmI9hFJKl0OnzasED9xyEaBI915bshnVmS2q9lnRIJ5GknjIkk17sRxJeX69F76JvyzW0asf+r5CkdbPAR8LkoGifbHd1MeGb4C7CqknTnxl9MiGwFrJ77Cu8ZAukwDkSskmusNOL9IHNiUHpKRxKp9u02Ud37/Tns4oLeisCN0ZaLznTA5icnJ0sGFpBj22HBOdAM1A8FfJhWOppb3KVPNkNGwpGGTlAwZz++TUPEeEVxnJZx1bihIMZyHwTbSLqlcgx7EpkrzN2hIQNSXjc4KyE0gvRL3aAXPCwoaGQlm9AxM1CzcV9Kjdp0tlHwVANJOVVGQIuHVBEqVjTLnjSKrkaHtolzRpz6jpJvoVewSzbDxgA0XQ0Ox4L4WchWT9UB9FJi1p+olBVtyxA+4DgVXZGdQFJ8rAC/dtz70K4lPNTBzZFHbtECZPSjOpbRAnmVpsgMGy+1VrGRSK4wTO3L9GuPTwDnPId8JukT68Nnbt5rg3RVhkwN7qQNSEvfR94HQzy5w4WgoqELWetliE0qdA5ZyYw1bW5mQqHRRtViZylRhpejM/nZK3AAyAHjW8gF1qDgPOYTeoRjEKISiosj1uFmAnl5+BAQCr7GzVSwiaePwecK9D4KdftvBvbsFFO9UZ6varB20n3UznFqtFClax9I/edA+GEgIM4emtx9aXT1hCQZhHE0yhJ8PdJYpRlzZQtwHy2YJzR4uBQPHRQcpN3NYK5sDUCpVe10yEZp7VMMogQUSpj4wdKvsAONDeoM8vtR4F3CbKnHDaLESHO4U9TVu0jUVLIZAMR89112GdPWSv6MOctRCfCh0F1UPc+UUSc5TNna+9r3iKZqY7q6BH70VR2eMR94BhVTvwZgeowQ4z05dLVqdFMlG5T7+LB17Bh7tYQzrGAieMPpQEi5IAY1p/A+MFaK+jBKRy1iL1R5zgdW+7ZdFVxNy8598fqM9TRYxWSm9MUqYCkryR0UMgpzXqx1Utbb82zZtBSVHIZtXK455wYOS77AYJ0b07STEBjVMfrEsYyQxKPOi9EgPB4aj53bS0MIS70X9tQkQV7WLAyRJLozax6czshdr/8jkgxFLKFqPF3k1LnnEjQfm8Bsqmj1fMuqk3sHrAayuG7Wkr2RMBv9C1tN1WGjrsU3o5vFaOazaNOitKK/hKn5hwL6HmtXzYDRfKv0fvXucuvYN4004DZ35TKa/FEadY3Iv7nsvt78gxoZoP5wZQqbBdusHkxcN2ax5W4XSxLwYGf7YlZ/w4B1y1hm+VBOF922dnzDWWbc/6aN6XUP0mkoo0HfdeA7fgDJV8Us0TZjVw63KeslxrtD+lg/fgye7peZ41nMHhRv7wDjRnspq1fjv68FRXYmfZXd/uAIyOfj0Sxp+/tBUEKIj9CZBPeN4Z7X0Zv5ez3+AoMdn1G7O9Z32s6dO+09Tq1G2NhcKHLm2DLwgiNyC5wPOk3mkFTmnlpDoi/bjn2aMbe/4zd70PfUrgrtsG4zBeB1Th/DS+UNz6bh68EWiIlxoL1il6mfZS2u9PHSLv7ZTXyTZDKP8YcFWlz+B94p6n/qi+3LfYE60a/ju1c7L5RhEaSm8LzLotZvaocv7qU5Trc7Pn9vz8PqBaWo+e8veX69kp5N/65T+nLEVgoVIZ9aYWEsQmlt96LYVxTVsUvVAtPaS5MczziPgyD9OYG1mB8Ld1gq+IbIcPHP5WaqQj1QbTOZpj6d/kvl96PnKKmJ57MY9awAZeEbvtjMMIoJbhgELudUoZgxP+iPjnSM9us3yZmFaCGvV3yeotD+0rgypMBACotv7cdLaCHev4/A4cNAtFxpyYHVoiVVHvlfdA88ROJGNoXP2OmhkNCkvp+l5YoqE0dNmwH+YWL2r5F5DSXEKxPvMv4afuCiM73HSRLaFMtzCeJbrkbOv1HMVHAnVPGThBgYB47aRedqGdl9e7hFFYaHXO8xWcnM2ELwQywAquo1Cv9TByaRY/qLFWDWX5SPAU/uTkCSB6CSrLskDUP4NLel/MTwK+x5+g2YBhsyCBhHYQTPhZ3kCZoHIRCMy2sE1tb9j9ONkFjT5VzFdUicSjbdVJPvgX276j5O2HZfPPp1N+dKbLjYUXcTYc3g02dweZRunjoOVPTuW3CzSbQFvE5CD/Cna/8wf8LVmAfdZNLBHDQITj77PQ4Fs4HMUknVPAADZiEzgJI9THZ2VkJmrD3aGO/FooHph03NlNlEgOVYs1OArtMGswAk0MMZvPjRBNyRR38/6GgwLhDcT0SSflwBsxokouZUShPxbBG1OtIJm85BMLRFUsT/2wsBctiON8klMBdt8MPietMa4KbV0mi4cmlRZTQk7JBLJbxAt1bYEV78aJlet0IFCuHUyC1G4+sJk4XYMHbZkW+qU7W3Tva0nxEef8JtVDoAfyr5dZx+aeNWY80j1ENpFjdD7JhyvsmUB4J+Gf04LZiG/N397U8MHpGqRdMedvF8AvZXmwfgC/howmLf/IZjUQNpFHIhZG39+sP0TyhGkN9BKhbpNfaGFkkfbWzjCIqFecPosPDoyaVu/Gb2tD3TP7z12TCtSLR3ktmkelPwhOmxikFPPIE+dksEIEcTH7yjPmk/+kUtx0N5jL4bBKfGoN1VZ5qbFMqNpGgBDvsYKIy2rZQUGz8ZuVioUxV8Pjz7R5ylpCU1kLuONUsnL9x+4mcohtPrsQohHDwrTA2MlEscDbqg5fHbhYZProUkraTyrupLN1P6O3tjSBoOugNsj7rbHSAqsle7YXJZs213HjWbXAt/0qtPs5Ok91etAwf0wUrOQb9NXjKDX9+UIC0P0/uetlNOOwTYS+FOzb0dRajehWYN77BQIhn+/ZQFo1+Ez6nY2a/PLhY2IzpWhWuES87cikKKvXPVUKlGI9FVFOwl+KbkhkEX61bqwe6eB9ucFbwxdXRdqR3QdnU3TGqFojPV3PE1yk9Wv8yc2yCX4mTByqNzS4ETo1J+slifXEMhf+H+fFn1zp/9XydT9DGl7WJk/A3eUaEfbCGJCH6pjbJ4Z2sRJh7Sv8Nou1fHyVq9L0PP5DS+CJTEvIQ/3XDZCBXpJttjSCpIeex7lyP5KnYHYXMGvYxoZHZ47WqzF7t8BTGfhgJKP3Q8Kh0720wPCBSHAtN6dR3Y7lQNb2GacTt+wsH/VObooJlv9wHn60Lw3WFQsW9SazRCC3STNx6HDMg19RiuUXvCGgJNdp8+aKuX+xeUj5XqB+FpZgHND2S77cqwGd92rO7F5dh+rGNvdNDlSfTFVBw+xrRRoF9SBHMjI7mUQggvXr/C014PkSVJ576Q7laR185FTlalw73dGnm82xHsdrz7vDGppMPH3EEdM1YAaY0ZCtAkg6iruCol8QxGGu9+1KqP98iTQe1Fr8+ikBFin+9h5qxpkETQAlWqcm09bvBeNn/eWBvCcyb19Z7T+sJvGWBzO7DNBsVuhLdAdiz+39qIaMIKWwOzrY1KjbxBiBprMcLxzk2F0EiZNA+Fn9YA6dNycNVHAQeSKLNhvMqgobSMFxhfgqtWKWt+8fP6DhHPgEgi15CvSVd58R7smGtWRDkruioRpiwvD4Q48hoQedyzmmgqaoec+kN6sQtIe7k8kR6S0RJUGHp+1LF+b6ADca+wg0ZuWlUe6bzXBLKqvSS3ui9dTdt0bbAAhyUgautIhSE0u1vLMquG8pUzcizw9L9oKBm5J4OX4x3L6Gn8RTteq+xaRcDv7sW0Q2ff5GUFFN3jjxwKNqZGT9THrjBY85Wu8ES2lSanVekDSJnd0hCvn2oxN2kO4XKt6zEfeSPIBrGDMPf6YnMrQ/Hm0N5M2DiXvqbbtBDyeJrPuungZaXItHPP7mRFPOXpfpYpxPbaWEeh81NPq+XYum8tpJdrdWVLE3xxD/okExjBVKKYtOsVN2dkj+dCtgL9yPSVBJgkTWwofd0feIEj6e4mg4XWSIsWJnqBrns4rngZ6HN3vFeXSSwpy+S0raWzyl0rLQ3tS/9wfFPMA3pK5acMM5T+Xm/vr34OodJ23fTvYj6ykbeV5Zag9PCg5eEmrPihuY8W8QzKf2UB3eCO4AR9+08Y3ztMw3Ojr4a1STlS7WrnfVsmZq6E7knVdTOnkf1jcduLqhOATmPD71JeDX5VscYEjkLKze2uN9h8ieE+qqNWU82YiFtEHcSWb/TGlVCR/n7ZVo8a+2fqwhaVW4kodu+P+7fG6qw/F9oBIquSFSRn8OKBfIZzkuHFVXcAILiFQ91bmQOG6eE/2gVipV0Uh3XQEN8qdhRsx8WLx+QL4uOH4COvVWV/44fs+fTeIA/li31lRabkTbjkOs2d2xZPAmPR+i6qwz54DM/2DMuyb4J0fS7xOYiOJIxk80+XjYXvuUAWs3KUHZwWFdZZNOGLPCOOWJZlC0nK6YbsXRE+kLIZY/3wcjgAKCnTuX+/c5jaE8ppOEk3rsiC/LHvmU+p3Uecc8p6bJFYZkAKYjaupiJgYcunT1JmqBsusAqaeOk21jitAWM5pFtpepX+Ewm1cO4ErdgDA/n59iDP6SfZSUkhaznGyE+9zT4T/BZfBqUNwGOdmSCKP4omB+vIg/fT0gNNFxuFuKXlzPQqfhSId/R5e4oWzHkSpTYmBULn2ucmYmjzQWtysAKrQPjtDL1g3w2W/hAs1J0mQgJqA3v8YJGAAPSKZgaxrkknCJk9s6P+w5rG67p0LfR5lCvtnmgL+sfyttDpWwssKHos5NxMEKyQ1fEbFMMv6dwjpK6OPefeIFMMuq+R+0J4gdLrWSEGaXFnkUZWKz6TBWYA7dllhX3FPFVhlTXpa0Zeqssb+zT11tflumwjPxL1Fo1oo9BIiIczEZXG878JfN2Ify9Ghgs1eQ0/3Wkyq9MZHcIzYOZZ6c2ji7yCldrF0MCK5Ljn8EUM6hK+9wGqiWYmhqT0gset8/TANtPODd5aL9uqZ2Px/mhZrqgheHFTY2BCH5xbixyU9Op0kn7YX/hXI5BfZp9AZiV2ES630FrURPCbecvP3iTkRD1+hIoUSf2rcvXsr8ZYv1WF/TYO2HV0KOxZpGQ9hq9RUKlYc3zQeV3FS60e+4o1h5V1LhtDaLVRpMTgPfPdNESHtYcrplZw7Lo0nVoL81wEFaGk848QGGnaAmjIJd0AvZc5J2XXqL8UFvoZXor2yfCkB+t+3swDx+zW7ojQGN726Bo=</parameters>
</evaluation>
</file>

<file path=customXml/item4.xml><?xml version="1.0" encoding="utf-8"?>
<dataConnections xmlns="http://schema.officeatwork365.com/2015/dataConnections">
  <definitions>officeatworkDocumentPart:U2FsdGVkX1/suODkPnCmciEMerXdqnLMw4apb7Bs8ksdwWCFHJ0yuoBexXNXeBmYkYbxewtG1E6Il2xuOCe0FJWoZs+qWShGTBQvah1adQjGBgJX13pGvD8nqNz2gz1tdlFjqHUxXhtwgDQU5Gzj3PadIe+zf/nG/3I48CdB/QHvr0gqGBQ/QVq3TFIil37SJpqtKUNwQdBnVkkGB3kw8RnFpX1hbvGTbO6/x9xbN1z0kxrQBp+uI8208joL7iB+ffARta3H+Bieo8ZOiFtwRXsruzyxq/nq/f43mZ4xm4Qwks/mtNNbXl3jJDOiUjbuisHuWtedglgBGUSltjK/RAWy0IXRWGWhlu7s33a/QkspBK3gKSifXmQdVvfNul6hL91TqwXHptcZHrzU46imG2lbwFNurk89ffOUGMJUVUYoaRQISy4N/roWVyc/Ja3UCOgyh5ORn4xQLYByrLnt3VWoqGxGJGI4oE2o3fgQXDFtkfacwCYuzrd2tqnlXROu7IKNALcSbwJbaO3NXeYgur5XoMC19PB/em5RoMZbMVsjgmcy9ZM6l5TuVAFu7Qu2vO5R9pE/yZMmi46v9ZiAgqJxUBea6+Ut5Z1TT0wvq4vZ2gDQTEVcviAIayXLlJ2CssQw6QfGPSJcNvijeLd5Ra16/FwbU2eXJoonxNFWj2/kpKlEF69jwfPtN6E/yC9o6Ih4eqnTGfb/xic+mZqiz0JNx8pyMJrj/XpqnPP1lLW+Ufn8P1F0w6pFlSITS4AN8bnGMo5p+zoLLfRRJcnUkpjrU1/c05hzc5izdq6FPncOVBfDa7cuK7aSrJnrTxcFkNOsqj111FwzJuFmJM0Mjsvx8B3I5b3O9nDKWTOD62eDCE8DcL0PCITuiQu4+bBA2uzQ6zBFlaLg542o0E5ho4DNCNW95wiuzG8f5L+MHBx2bsLkLCAd1YKkmvBYLpdaW2W0qCyvS5QyYwmrAohza/eGSjiMVI6G2x5JC44N6YH1kqgXgKiMpTWiSZiED6xMemqUTT+EXbqXMKUZebgMutBgi/HsareoX7VOFMtK1LwC28faVUitnnc0lBDfGsu76o41YCrK7p9XCL8mYlJgWevPRG03nGcHyAa+1dThTH8bwU+ANQdCA7QDEBEnAWY3A4atnvEK1hbxzulWxQmVqqFBJhXuZfiklmja+zFZ9+0kJK208txCmiRG0sWtYMu/Alu5lTlT7/rEiQoXIceQiE1m7VxvaNHxQWCT74M8fmCj/v5WzSeGdxXEUbvaMPBToyYBHAUhPLxIDaC71rxS4QYRhdyRXVyYKCJPeKWvt2AVNn9AvItTQAECkdYeqhrliy0N/xQ6FgSscVTdy0w2PxrPYpsOsh4SendXhFx+PFSX161Hj7mdb2vil1otmHLU6WR8pckg4DwQofTqpziPRdbzKvaCnIoEBD5XCxz3MTk1jQSO7Ipx5yHATNlvsfJZVhzbBg56ZOZUovM31Ew5JQvdv7wumNDmba93P82f4q/5hVLZMX7eIWzeB4hv6Rf1INh5OD3dmoUpU8rQY54zAXHBpkNzZTtja7sDkLj/Jp/WUJbeJdr4RFq4eXhCL5FPyeuVu4UIz3YERDeFizScFlkUxnFlVQW++4VEbNxPZha+Q2kjbF/+qLxBRkhkIs4fMhdKR+mzlDs9OLjaklQ/fOYItQzjrba4REDaqUR5VCrvA04TmuR9LWKGxPSmWzIhr9NeUVbz9aQoSpaG3Y0MmrduV6zjDuf+s778mtf8K9TIN/45fEbNDkdpIM0xfAEvbIbi7t15bgQla2fdZZDKmMCzLoZIdszlp/AgCmCbVdGACP82wQ4KVNC9Rp/Io5ZkAdz1JwRYU1lnUFLyW9EbDLuNWaVnAJdmu3izCQYac7yRBgiY13wt8sFy+9cnFyDOrVOCtDlmCaZmTX18lIDfeJOTkW/WoBta7pLgYs3gKILBSTq9y1B3Psr2ft8Wqh0ukwrpE025mzOGnhBKei/p2u8ZekovwQKd0+XKdnb3PdZJi7q2dVdPp3rzMuKHGtwaF/BTiJLg6xR3x3wNv8CfyUCVyk7gIgfMGaMvPYKh2Y8ZxnktV1Fp84ClllmJgQjMREpfFH9Zdt4vcnSlZPJltFx5Zt3zW6anKfUTmIFWKjTRMpS8FuMKLkf0xw72o2J+WYVJVX0bT/gHTQpkhxuw+E98Mm6z9kwxeyc+sNkI0z8594ohSGE6rmZtGfACZ3JNk+QxUkdb9NxcPh9W6jSiQrytwUaPTCW1BqLECkWpNQF+Vjj5YFIOcI29LzPa6C3ejVqZ/wPAn3p5tNU9cLP6bL8zMI1wNG6jeg4cwLpMr2tQjGx8QvY0zv1Vfmo87dgnHSaKuyEwsqkgqUDvvQSzRm/l1vRgnfI53asfWtJw8u/qUZAUwC8roMx7Rl732sV2/H0Hk5KWWGhVr9ED7S++/RASPhUfmRqEYZ9rG6/YJjjnC0fqCnEVFqC0hQmJ53tEMIv0qcbYloUG3Yc/dxc34XHH+beUXFYMAgA8zfLvIy1NIkznIu0De+e1Q5HKS0m9rDumzhBo32ktKSXuQ07fHmUTdqZAEnRsFbqAqtI+NYqhh4LvayBS0uaibcvFPf3nguUDgJENTmFw0qokGDuo3+voYWhvixlqvwv3O3i3bzQgyTLZ/JoI105uZJUj/KZxU8hnvASN9ypRoU+TJICmkAZPYhZCq4v56kHv9glQjAVGfHGNWu214r0s6Zsd92QFMWd43Q/RX5mlIJmK+yKxy7WFvA0GpouQkGJ7rEf8spWTmMO5dDn278Boii2UhqC0CX+gfHZLd8+IKiyE5FgKo1xY2+syz00cWJWzv5xZxLP0FatUxdvGimXzIphFkGbl9evYzaKnmpcUoznqpm4Np150yDifCu6BPMvmWDyCwQiyoQ2+hXUtfiCJcstqZE3WqebIHpvtLgbRV4oTJcx983/12KzDj7V0t/gOdv0k8ptLTjaEl65aNmWct62+yXFYciLEnocDRFE3js0SX2OVzmThGVFN4YUeXkU4I79sEb9ubbu6Gl0Iqi852+qDEV8UTa86zyNwVTz67vU9tPMcj23V+kYtv2SqY3YKxf3Ou110JYkQUIJXljhne8bJHm0+S+40JqT+wop/5JfyVG5ZFn9rOhy3BcohFW7uUeVo7DUdilWrjbcna0VjbWO/eoRrpXg+2BV0DsR3s0Okob+HXXx+ZO5cZeRNJ7/cl66s51jXOsrob+QCJMo2rK9LHQ6iYiATpw+aica1vktk26LstwseEXhVLVGPPzXbEtfeLD4mw7PEYcKSKSTjYOuzmraJVyCoUrGvS4eEu5S6BqQb6Xe8ow2AOrfMmcbyJkW6Q9U9ZnXxBJHHIJfUeZQloNKakvKggdep4nTaNH7xmssciHY8mD/mFxGd5koMli5bUUvlAABN+fyFkwpEJSqY9zvKdDKU7U6ChImsGvVsiTxCm+zMn431UsKYXIsDvZJl/Vh0q0p5zcbnp5+fk3uormfj2X+sY50r+eI1bmmCVqLhYAPWNl/QIqzMZ1cPTOkcyPOrxmNt4EK0mfsQOI4/veuEtiJ/hpwAKsPKKt4hWba3LmoJPmxUX5aLbxoHG1D1QjuHfGXu4eoyPT1N6XbwluBA7c5w2Nal0ZJqdXbkp4gBVlnAWsHLL4imE3p7uqT/D9n72xxcsomHeWUL0lj24p1gK31IYqOs5hHmyB7jPTOF6ziLFUWhfW64J2mVXaOU/NKY2CuMzo1iM1tyUaN8VaD7mGZjCRo1Hm9ni4iQJAv03XTuWhvgkk7ohb/eqOm8W1iW9o1GCSOO825ETgiHzauF40I2DDcb7U8vhe6vzQi7sGK2yx0j+vvecwPU/z6FMu8rNZz9OCcwJjKp1BaIbNlELXA8euqnAk4/G6h1zJDFZ768Jx+LiNph720up8F+I1/EgRPn02N1L8A/l5vwXcX9DpHClx2NDP9+Y6Lfsra3h8FfwAw0+HE/gPCNKgKgKgrl67WHUDaKJGAwi1a2bvtPWYS75OE9p7KYMFH8Vj63FOOHEyjNlL0b1tX7bO/Jb5VFmCZMLsVJKnzScWY1f3K56pKuJEbB57nKG30901fj/tA1ZLuxwFlzJOE4JyUFIUWuPqmZIGCtLpjB4ThK2MXcbSZGvVoASrsiRMBCOfFnj9Qb/ry+thMgnaSWjkScxmQfvKksS1k1yP+cGH4eFZalV16cL/SlpP6Qz/T2k0zIg2zMN0jm1B4jcqId0uwxRIY22wTD1rYU7HYykgmRJgNf1CMLGXJN3PkCjR33AAhDefYS8NwFiFScVaKf1TByBzWcPvEpawadVvxEX3hpAnTgndEkEcWCaTCnEHw0rYtNhGNGkYL6zrCwmLeOIVNbYv3W4iOJ1rRFFdqDo4EaTZ/hATkI3ndsBjrbKIveJN2cbJNzPVc6soWiebP1aCN15x3Fwub2ceEIeKKb8acOx6oRtPIHJchK3kHmVI8pvILpyUy2QcX1rlZCQqeGbVWamwsc4f0LbS6MYNGO1HwxcRQhOK4tuKw2Dti9vo5eqvdD9Jbt+WuFqvl15JlrpO21kgKQWxH+8wOyoe24a6AzzFwyTAyXg8wqHq4pIOtEQOd9fODY6sNvluJsA7a7j+JGNHAmNYoB8Gbp4Z91MTvA/7HiI5E3yVdD8v/XJzLOiRuDr/8Qm89PqIa2mip+J1+ngPQIn9WhBMpareRPdcbLhc/9yJ2nYGGRoCuPiIxpuWGkCp6BgvR7BaMk5iuVqSrbna/rSvcXte8ZY0CS6508pvj0ialSLyTk69tD3jwloobCX1XDwfhnIghlMVb9UZXYsYyTFX9DKjKxp3OS24i31csOVEpkBvdJ8wez3AgS6YyySkzpB8DZXTnULcGL8mjMCMoKEMqWB4gzK8G8aAGOlbUH</definitions>
</dataConnections>
</file>

<file path=customXml/item5.xml><?xml version="1.0" encoding="utf-8"?>
<p:properties xmlns:p="http://schemas.microsoft.com/office/2006/metadata/properties" xmlns:xsi="http://www.w3.org/2001/XMLSchema-instance" xmlns:pc="http://schemas.microsoft.com/office/infopath/2007/PartnerControls">
  <documentManagement>
    <officeatwork_languages xmlns="502f9eae-d928-46db-8e77-cc286c6a6c9b">
      <Value>de</Value>
      <Value>en</Value>
      <Value>fr</Value>
      <Value>it</Value>
    </officeatwork_languages>
    <Title_x002e_it xmlns="502f9eae-d928-46db-8e77-cc286c6a6c9b" xsi:nil="true"/>
    <Title_x002e_fr xmlns="502f9eae-d928-46db-8e77-cc286c6a6c9b" xsi:nil="true"/>
    <Title_x002e_en xmlns="502f9eae-d928-46db-8e77-cc286c6a6c9b">Report</Title_x002e_en>
    <Title_x002e_de xmlns="502f9eae-d928-46db-8e77-cc286c6a6c9b">Bericht</Title_x002e_de>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designSettings xmlns="http://schema.officeatwork365.com/2015/designSettings">
  <settings>officeatworkDocumentPart:U2FsdGVkX1+DJBaw3f0Jx+tuMiZh0egpWBh6EO03Ep7VtBsSEnZARf9ARETWvB165aYu+kGEKR1T4VL9uiRkiA==</settings>
</designSettings>
</file>

<file path=customXml/itemProps1.xml><?xml version="1.0" encoding="utf-8"?>
<ds:datastoreItem xmlns:ds="http://schemas.openxmlformats.org/officeDocument/2006/customXml" ds:itemID="{D119E63A-2F0F-4F8F-AA1A-9908C2ED70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02f9eae-d928-46db-8e77-cc286c6a6c9b"/>
    <ds:schemaRef ds:uri="e53a2ee8-0955-460e-a4e0-36552da126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6B370F-D457-1382-EC90-2DF3C9A67099}">
  <ds:schemaRefs>
    <ds:schemaRef ds:uri="http://schema.officeatwork.com/2022/templateReference"/>
  </ds:schemaRefs>
</ds:datastoreItem>
</file>

<file path=customXml/itemProps3.xml><?xml version="1.0" encoding="utf-8"?>
<ds:datastoreItem xmlns:ds="http://schemas.openxmlformats.org/officeDocument/2006/customXml" ds:itemID="{C2DE7790-045F-4F7D-9C9F-1905B4EEEBC4}">
  <ds:schemaRefs>
    <ds:schemaRef ds:uri="http://schema.officeatwork365.com/2015/evaluation"/>
  </ds:schemaRefs>
</ds:datastoreItem>
</file>

<file path=customXml/itemProps4.xml><?xml version="1.0" encoding="utf-8"?>
<ds:datastoreItem xmlns:ds="http://schemas.openxmlformats.org/officeDocument/2006/customXml" ds:itemID="{E3A180D5-D292-4845-B1CB-4D08FCA3ED22}">
  <ds:schemaRefs>
    <ds:schemaRef ds:uri="http://schema.officeatwork365.com/2015/dataConnections"/>
  </ds:schemaRefs>
</ds:datastoreItem>
</file>

<file path=customXml/itemProps5.xml><?xml version="1.0" encoding="utf-8"?>
<ds:datastoreItem xmlns:ds="http://schemas.openxmlformats.org/officeDocument/2006/customXml" ds:itemID="{8E23CCD6-68A0-42C3-94CB-7E7448AC16A8}">
  <ds:schemaRefs>
    <ds:schemaRef ds:uri="http://schemas.microsoft.com/office/2006/metadata/properties"/>
    <ds:schemaRef ds:uri="http://schemas.microsoft.com/office/infopath/2007/PartnerControls"/>
    <ds:schemaRef ds:uri="502f9eae-d928-46db-8e77-cc286c6a6c9b"/>
  </ds:schemaRefs>
</ds:datastoreItem>
</file>

<file path=customXml/itemProps6.xml><?xml version="1.0" encoding="utf-8"?>
<ds:datastoreItem xmlns:ds="http://schemas.openxmlformats.org/officeDocument/2006/customXml" ds:itemID="{6215F5DE-C316-4398-A575-FBDA316E0A11}">
  <ds:schemaRefs>
    <ds:schemaRef ds:uri="http://schemas.openxmlformats.org/officeDocument/2006/bibliography"/>
  </ds:schemaRefs>
</ds:datastoreItem>
</file>

<file path=customXml/itemProps7.xml><?xml version="1.0" encoding="utf-8"?>
<ds:datastoreItem xmlns:ds="http://schemas.openxmlformats.org/officeDocument/2006/customXml" ds:itemID="{A1543EED-D8A6-4601-904A-06BA2E4DE37F}">
  <ds:schemaRefs>
    <ds:schemaRef ds:uri="http://schemas.microsoft.com/sharepoint/v3/contenttype/forms"/>
  </ds:schemaRefs>
</ds:datastoreItem>
</file>

<file path=customXml/itemProps8.xml><?xml version="1.0" encoding="utf-8"?>
<ds:datastoreItem xmlns:ds="http://schemas.openxmlformats.org/officeDocument/2006/customXml" ds:itemID="{0477827D-CAA5-43A7-AE68-4E5650D45821}">
  <ds:schemaRefs>
    <ds:schemaRef ds:uri="http://schema.officeatwork365.com/2015/designSetting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14</Pages>
  <Words>2634</Words>
  <Characters>26600</Characters>
  <Application>Microsoft Office Word</Application>
  <DocSecurity>0</DocSecurity>
  <Lines>221</Lines>
  <Paragraphs>58</Paragraphs>
  <ScaleCrop>false</ScaleCrop>
  <HeadingPairs>
    <vt:vector size="2" baseType="variant">
      <vt:variant>
        <vt:lpstr>Titel</vt:lpstr>
      </vt:variant>
      <vt:variant>
        <vt:i4>1</vt:i4>
      </vt:variant>
    </vt:vector>
  </HeadingPairs>
  <TitlesOfParts>
    <vt:vector size="1" baseType="lpstr">
      <vt:lpstr>Bericht</vt:lpstr>
    </vt:vector>
  </TitlesOfParts>
  <Manager/>
  <Company/>
  <LinksUpToDate>false</LinksUpToDate>
  <CharactersWithSpaces>29176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Bericht</dc:title>
  <dc:subject/>
  <dc:creator>Lüscher Andreas</dc:creator>
  <cp:keywords/>
  <dc:description/>
  <cp:lastModifiedBy>Gisler Katrin  DVIOEDB</cp:lastModifiedBy>
  <cp:revision>2</cp:revision>
  <cp:lastPrinted>2025-07-30T12:27:00Z</cp:lastPrinted>
  <dcterms:created xsi:type="dcterms:W3CDTF">2025-07-30T15:01:00Z</dcterms:created>
  <dcterms:modified xsi:type="dcterms:W3CDTF">2025-07-30T15:01:00Z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0x01010068334EF30DA3914D99E59C3A5BB7F09A</vt:lpwstr>
  </property>
  <property fmtid="{D5CDD505-2E9C-101B-9397-08002B2CF9AE}" pid="3" name="Sprache">
    <vt:lpwstr>D</vt:lpwstr>
  </property>
</Properties>
</file>