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80" r:id="rId3"/>
  </p:sldMasterIdLst>
  <p:notesMasterIdLst>
    <p:notesMasterId r:id="rId14"/>
  </p:notesMasterIdLst>
  <p:handoutMasterIdLst>
    <p:handoutMasterId r:id="rId15"/>
  </p:handoutMasterIdLst>
  <p:sldIdLst>
    <p:sldId id="257" r:id="rId4"/>
    <p:sldId id="414" r:id="rId5"/>
    <p:sldId id="420" r:id="rId6"/>
    <p:sldId id="426" r:id="rId7"/>
    <p:sldId id="421" r:id="rId8"/>
    <p:sldId id="422" r:id="rId9"/>
    <p:sldId id="423" r:id="rId10"/>
    <p:sldId id="424" r:id="rId11"/>
    <p:sldId id="425" r:id="rId12"/>
    <p:sldId id="289" r:id="rId13"/>
  </p:sldIdLst>
  <p:sldSz cx="9144000" cy="6858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DDDDDD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41" autoAdjust="0"/>
  </p:normalViewPr>
  <p:slideViewPr>
    <p:cSldViewPr snapToGrid="0">
      <p:cViewPr varScale="1">
        <p:scale>
          <a:sx n="104" d="100"/>
          <a:sy n="104" d="100"/>
        </p:scale>
        <p:origin x="-1044" y="-84"/>
      </p:cViewPr>
      <p:guideLst>
        <p:guide orient="horz" pos="762"/>
        <p:guide orient="horz" pos="3654"/>
        <p:guide orient="horz" pos="1147"/>
        <p:guide orient="horz" pos="4124"/>
        <p:guide pos="5419"/>
        <p:guide pos="342"/>
        <p:guide pos="2789"/>
        <p:guide pos="2973"/>
        <p:guide pos="1909"/>
        <p:guide pos="2093"/>
        <p:guide pos="3666"/>
        <p:guide pos="384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148" y="-96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113730E-B42D-4174-B090-F14A3BE479A3}" type="datetimeFigureOut">
              <a:rPr lang="de-DE" smtClean="0"/>
              <a:pPr/>
              <a:t>24.11.2014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25CD704-8500-42C1-93D1-B556822F40D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1" tIns="46996" rIns="93991" bIns="4699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1" tIns="46996" rIns="93991" bIns="4699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2793"/>
            <a:ext cx="5678425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1" tIns="46996" rIns="93991" bIns="46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4"/>
            <a:ext cx="307687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1" tIns="46996" rIns="93991" bIns="4699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0674"/>
            <a:ext cx="307687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1" tIns="46996" rIns="93991" bIns="469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DA3D38-9C1F-407D-841C-E628E83CC919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A3D38-9C1F-407D-841C-E628E83CC919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211263"/>
            <a:ext cx="2057400" cy="4914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11263"/>
            <a:ext cx="6019800" cy="491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9275" y="1738313"/>
            <a:ext cx="3949700" cy="4062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738313"/>
            <a:ext cx="3951288" cy="4062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1109663"/>
            <a:ext cx="2012950" cy="46910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9275" y="1109663"/>
            <a:ext cx="5889625" cy="46910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109663"/>
            <a:ext cx="8054975" cy="558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549275" y="1738313"/>
            <a:ext cx="3949700" cy="406241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51375" y="1738313"/>
            <a:ext cx="3951288" cy="4062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109663"/>
            <a:ext cx="8054975" cy="558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549275" y="1738313"/>
            <a:ext cx="3949700" cy="406241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51375" y="1738313"/>
            <a:ext cx="3951288" cy="4062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109663"/>
            <a:ext cx="8054975" cy="558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49275" y="1738313"/>
            <a:ext cx="3949700" cy="4062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738313"/>
            <a:ext cx="3951288" cy="4062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109663"/>
            <a:ext cx="8054975" cy="558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49275" y="1738313"/>
            <a:ext cx="8053388" cy="406241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98863" y="6138863"/>
            <a:ext cx="1943100" cy="7191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53400-C1C9-4AC8-AA00-DB68643E2F4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7" descr="Logo_BG_gu_breit_300dpi.tif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790575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Grafik 16" descr="Logo_BG_gu_breit_300dpi.tif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Grafik 15" descr="Logo_BG_gu_breit_300dpi.tif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211263"/>
            <a:ext cx="805497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 durch Klicken bearbeiten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30538" y="287338"/>
            <a:ext cx="5572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de-CH" sz="1500" b="1" dirty="0" smtClean="0"/>
              <a:t>Standortmarketing</a:t>
            </a:r>
            <a:endParaRPr lang="de-CH" sz="1500" b="1" dirty="0"/>
          </a:p>
          <a:p>
            <a:pPr algn="r">
              <a:lnSpc>
                <a:spcPct val="110000"/>
              </a:lnSpc>
              <a:defRPr/>
            </a:pPr>
            <a:r>
              <a:rPr lang="de-CH" sz="1200" dirty="0" smtClean="0"/>
              <a:t>24.11.2014</a:t>
            </a:r>
            <a:endParaRPr lang="de-CH" sz="1200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600450" y="6289675"/>
            <a:ext cx="19431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fld id="{5EF12E41-579E-4A15-9C37-C0C63B3DAE36}" type="slidenum">
              <a:rPr lang="de-CH" sz="1200"/>
              <a:pPr algn="ctr">
                <a:defRPr/>
              </a:pPr>
              <a:t>‹Nr.›</a:t>
            </a:fld>
            <a:endParaRPr lang="de-CH" sz="1200" dirty="0"/>
          </a:p>
        </p:txBody>
      </p:sp>
      <p:pic>
        <p:nvPicPr>
          <p:cNvPr id="3080" name="Grafik 11" descr="BadenLogo_co-gu_300dpi.tif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39750" y="0"/>
            <a:ext cx="14065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5" descr="Logo_Baden ist_gu_450dpi"/>
          <p:cNvPicPr>
            <a:picLocks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77138" y="6313488"/>
            <a:ext cx="1377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cs typeface="+mn-cs"/>
        </a:defRPr>
      </a:lvl2pPr>
      <a:lvl3pPr marL="11445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3" descr="Logo_BG_gu_breit_300dpi.tif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Grafik 12" descr="Logo_BG_gu_breit_300dpi.tif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109663"/>
            <a:ext cx="805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 durch Klicken bearbeiten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030538" y="287338"/>
            <a:ext cx="5572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de-CH" sz="1500" b="1" dirty="0" smtClean="0"/>
              <a:t>Standortmarketing</a:t>
            </a:r>
            <a:endParaRPr lang="de-CH" sz="1500" b="1" dirty="0"/>
          </a:p>
          <a:p>
            <a:pPr algn="r">
              <a:lnSpc>
                <a:spcPct val="110000"/>
              </a:lnSpc>
              <a:defRPr/>
            </a:pPr>
            <a:r>
              <a:rPr lang="de-CH" sz="1200" dirty="0" smtClean="0"/>
              <a:t>24.11.2014</a:t>
            </a:r>
            <a:endParaRPr lang="de-CH" sz="1200" dirty="0"/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738313"/>
            <a:ext cx="805338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durch Klicken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3594100" y="6289675"/>
            <a:ext cx="19431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fld id="{7923EA01-9728-48B5-BD5C-A9554E4232A7}" type="slidenum">
              <a:rPr lang="de-CH" sz="1200"/>
              <a:pPr algn="ctr">
                <a:defRPr/>
              </a:pPr>
              <a:t>‹Nr.›</a:t>
            </a:fld>
            <a:endParaRPr lang="de-CH" sz="1200" dirty="0"/>
          </a:p>
        </p:txBody>
      </p:sp>
      <p:pic>
        <p:nvPicPr>
          <p:cNvPr id="4104" name="Grafik 11" descr="BadenLogo_co-gu_300dpi.tif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39750" y="0"/>
            <a:ext cx="140493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5" descr="Logo_Baden ist_gu_450dpi"/>
          <p:cNvPicPr>
            <a:picLocks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7577138" y="6313488"/>
            <a:ext cx="1377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65138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2pPr>
      <a:lvl3pPr marL="8731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811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689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1463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6035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060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5179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3" descr="Logo_BG_gu_breit_300dpi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Grafik 12" descr="Logo_BG_gu_breit_300dpi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109663"/>
            <a:ext cx="805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 durch Klicken bearbeiten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030538" y="287338"/>
            <a:ext cx="5572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de-CH" sz="1500" b="1" dirty="0" smtClean="0"/>
              <a:t>Standortmarketing</a:t>
            </a:r>
            <a:endParaRPr lang="de-CH" sz="1500" b="1" dirty="0"/>
          </a:p>
          <a:p>
            <a:pPr algn="r">
              <a:lnSpc>
                <a:spcPct val="110000"/>
              </a:lnSpc>
              <a:defRPr/>
            </a:pPr>
            <a:r>
              <a:rPr lang="de-CH" sz="1200" dirty="0" smtClean="0"/>
              <a:t>24.11.2014</a:t>
            </a:r>
            <a:endParaRPr lang="de-CH" sz="1200" dirty="0"/>
          </a:p>
        </p:txBody>
      </p:sp>
      <p:sp>
        <p:nvSpPr>
          <p:cNvPr id="61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738313"/>
            <a:ext cx="805338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durch Klicken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3594100" y="6289675"/>
            <a:ext cx="19431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fld id="{39EA1E8E-64FF-40F3-8EB9-3C487620F7A6}" type="slidenum">
              <a:rPr lang="de-CH" sz="1200"/>
              <a:pPr algn="ctr">
                <a:defRPr/>
              </a:pPr>
              <a:t>‹Nr.›</a:t>
            </a:fld>
            <a:endParaRPr lang="de-CH" sz="1200" dirty="0"/>
          </a:p>
        </p:txBody>
      </p:sp>
      <p:pic>
        <p:nvPicPr>
          <p:cNvPr id="6152" name="Grafik 11" descr="BadenLogo_co-gu_300dpi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0"/>
            <a:ext cx="140493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5" descr="Logo_Baden ist_gu_450dpi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77138" y="6313488"/>
            <a:ext cx="1377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651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731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811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689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1463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6035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0607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5179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993751"/>
            <a:ext cx="8054975" cy="1057152"/>
          </a:xfrm>
        </p:spPr>
        <p:txBody>
          <a:bodyPr/>
          <a:lstStyle/>
          <a:p>
            <a:pPr eaLnBrk="1" hangingPunct="1"/>
            <a:r>
              <a:rPr lang="de-CH" dirty="0" smtClean="0"/>
              <a:t>Standortmarketing Baden</a:t>
            </a:r>
            <a:endParaRPr lang="de-CH" b="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0997" y="2726476"/>
            <a:ext cx="8054975" cy="230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Auszug aus der Wirtschaftsbroschüre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4" descr="Baden_ist_Keyvisual_Ausschnit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6875" y="785813"/>
            <a:ext cx="5762625" cy="528161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</p:pic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652963" y="4867275"/>
            <a:ext cx="2190750" cy="357188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de-CH" sz="2000" b="1" dirty="0">
                <a:solidFill>
                  <a:srgbClr val="EAEAEA"/>
                </a:solidFill>
              </a:rPr>
              <a:t>Herzlichen Dank!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512763" y="897428"/>
            <a:ext cx="8054975" cy="558800"/>
          </a:xfrm>
        </p:spPr>
        <p:txBody>
          <a:bodyPr/>
          <a:lstStyle/>
          <a:p>
            <a:pPr eaLnBrk="1" hangingPunct="1"/>
            <a:r>
              <a:rPr lang="de-CH" dirty="0" smtClean="0"/>
              <a:t>Status Quo Standortmarketing Baden</a:t>
            </a:r>
          </a:p>
        </p:txBody>
      </p:sp>
      <p:sp>
        <p:nvSpPr>
          <p:cNvPr id="13315" name="Textfeld 2"/>
          <p:cNvSpPr txBox="1">
            <a:spLocks noChangeArrowheads="1"/>
          </p:cNvSpPr>
          <p:nvPr/>
        </p:nvSpPr>
        <p:spPr bwMode="auto">
          <a:xfrm>
            <a:off x="433387" y="1503861"/>
            <a:ext cx="827979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CH" sz="2000" dirty="0" smtClean="0"/>
              <a:t> Mitglied  Schweiz Tourismus, Swiss Cities, Wellness-Label STV</a:t>
            </a:r>
          </a:p>
          <a:p>
            <a:pPr marL="182563" indent="-182563">
              <a:buFont typeface="Arial" charset="0"/>
              <a:buChar char="•"/>
            </a:pPr>
            <a:r>
              <a:rPr lang="de-CH" sz="2000" dirty="0" smtClean="0"/>
              <a:t>10 </a:t>
            </a:r>
            <a:r>
              <a:rPr lang="de-CH" sz="2000" dirty="0" smtClean="0"/>
              <a:t>Jahre in Tourismusregion Zürich (TRZ), gute Kooperation mit gelungener  Angebotsbündelung und flächendeckend eingeführter City Tax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CH" sz="2000" dirty="0" smtClean="0"/>
              <a:t> IG Hotels Region Baden seit 2009, mit erfolgreichen Kampagnen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CH" sz="2000" dirty="0" smtClean="0"/>
              <a:t> Jahresbudget CHF 1.6 </a:t>
            </a:r>
            <a:r>
              <a:rPr lang="de-CH" sz="2000" dirty="0" err="1" smtClean="0"/>
              <a:t>Mio</a:t>
            </a:r>
            <a:r>
              <a:rPr lang="de-CH" sz="2000" dirty="0" smtClean="0"/>
              <a:t>, zusätzlich aus </a:t>
            </a:r>
            <a:r>
              <a:rPr lang="de-CH" sz="2000" dirty="0" err="1" smtClean="0"/>
              <a:t>Koop</a:t>
            </a:r>
            <a:r>
              <a:rPr lang="de-CH" sz="2000" dirty="0" smtClean="0"/>
              <a:t>. CHF 0.2-0.5 Mio.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CH" sz="2000" dirty="0" smtClean="0"/>
              <a:t> 20 MA für Tourist Office, Freizeit, </a:t>
            </a:r>
            <a:r>
              <a:rPr lang="de-CH" sz="2000" dirty="0" err="1" smtClean="0"/>
              <a:t>Ticketing</a:t>
            </a:r>
            <a:r>
              <a:rPr lang="de-CH" sz="2000" dirty="0" smtClean="0"/>
              <a:t>, Stadtführungen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CH" sz="2000" dirty="0" smtClean="0"/>
              <a:t> 2 MA für Marketing und Firmenpflege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CH" sz="2000" dirty="0" smtClean="0"/>
              <a:t> gute Entwicklung: Logiernächte, Festivals, MICE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CH" sz="2000" dirty="0" smtClean="0"/>
              <a:t> nahes Potential: Thermalquellen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4" y="1276183"/>
            <a:ext cx="8500935" cy="310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Standort Baden</a:t>
            </a:r>
            <a:endParaRPr lang="de-C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2" y="2221706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1631" y="2859881"/>
            <a:ext cx="23907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Statements</a:t>
            </a:r>
            <a:endParaRPr lang="de-CH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347142"/>
            <a:ext cx="3949700" cy="28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2338136"/>
            <a:ext cx="3951288" cy="28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Statements</a:t>
            </a:r>
            <a:endParaRPr lang="de-C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349867"/>
            <a:ext cx="3949700" cy="283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2368077"/>
            <a:ext cx="3951288" cy="280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Statements</a:t>
            </a:r>
            <a:endParaRPr lang="de-C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391882"/>
            <a:ext cx="3949700" cy="275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2316698"/>
            <a:ext cx="3951288" cy="29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Statements</a:t>
            </a:r>
            <a:endParaRPr lang="de-C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346357"/>
            <a:ext cx="3949700" cy="28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2303640"/>
            <a:ext cx="3951288" cy="29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Statements</a:t>
            </a:r>
            <a:endParaRPr lang="de-CH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336593"/>
            <a:ext cx="3949700" cy="28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2298816"/>
            <a:ext cx="3951288" cy="29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en ist">
  <a:themeElements>
    <a:clrScheme name="StadtBaden Titel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dtBaden Titelfoli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dtBaden Titel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Titelfol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Titelfol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Titelfol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Titelfol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Titelfol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Titelfol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Titelfol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Titelfol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Titelfol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Titelfol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Titelfol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dtBaden Folie 1">
  <a:themeElements>
    <a:clrScheme name="StadtBaden Foli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dtBaden Folie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dtBaden Foli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dtBaden Folie 1">
  <a:themeElements>
    <a:clrScheme name="StadtBaden Foli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dtBaden Folie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dtBaden Foli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tBaden Foli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tBaden Foli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Baden ist</Template>
  <TotalTime>0</TotalTime>
  <Words>107</Words>
  <Application>Microsoft Office PowerPoint</Application>
  <PresentationFormat>Bildschirmpräsentation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Baden ist</vt:lpstr>
      <vt:lpstr>StadtBaden Folie 1</vt:lpstr>
      <vt:lpstr>1_StadtBaden Folie 1</vt:lpstr>
      <vt:lpstr>Standortmarketing Baden</vt:lpstr>
      <vt:lpstr>Status Quo Standortmarketing Baden</vt:lpstr>
      <vt:lpstr>Folie 3</vt:lpstr>
      <vt:lpstr>Standort Baden</vt:lpstr>
      <vt:lpstr>Statements</vt:lpstr>
      <vt:lpstr>Statements</vt:lpstr>
      <vt:lpstr>Statements</vt:lpstr>
      <vt:lpstr>Statements</vt:lpstr>
      <vt:lpstr>Statements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willkommen. Thema der Präsentation</dc:title>
  <dc:creator>AWANI</dc:creator>
  <cp:lastModifiedBy>aboth</cp:lastModifiedBy>
  <cp:revision>389</cp:revision>
  <dcterms:created xsi:type="dcterms:W3CDTF">2011-11-08T12:27:22Z</dcterms:created>
  <dcterms:modified xsi:type="dcterms:W3CDTF">2014-11-24T12:24:53Z</dcterms:modified>
</cp:coreProperties>
</file>