
<file path=[Content_Types].xml><?xml version="1.0" encoding="utf-8"?>
<Types xmlns="http://schemas.openxmlformats.org/package/2006/content-types">
  <Override PartName="/ppt/slideMasters/slideMaster3.xml" ContentType="application/vnd.openxmlformats-officedocument.presentationml.slideMaster+xml"/>
  <Override PartName="/ppt/theme/theme5.xml" ContentType="application/vnd.openxmlformats-officedocument.theme+xml"/>
  <Override PartName="/ppt/notesSlides/notesSlide2.xml" ContentType="application/vnd.openxmlformats-officedocument.presentationml.notesSlide+xml"/>
  <Override PartName="/customXml/itemProps1.xml" ContentType="application/vnd.openxmlformats-officedocument.customXmlProperties+xml"/>
  <Override PartName="/ppt/slides/slide4.xml" ContentType="application/vnd.openxmlformats-officedocument.presentationml.slide+xml"/>
  <Override PartName="/ppt/slides/slide18.xml" ContentType="application/vnd.openxmlformats-officedocument.presentationml.slide+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Layouts/slideLayout28.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Override PartName="/ppt/slideLayouts/slideLayout26.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Layouts/slideLayout22.xml" ContentType="application/vnd.openxmlformats-officedocument.presentationml.slideLayout+xml"/>
  <Override PartName="/ppt/slideLayouts/slideLayout24.xml" ContentType="application/vnd.openxmlformats-officedocument.presentationml.slideLayout+xml"/>
  <Override PartName="/ppt/slideLayouts/slideLayout33.xml" ContentType="application/vnd.openxmlformats-officedocument.presentationml.slideLayout+xml"/>
  <Override PartName="/ppt/notesSlides/notesSlide16.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20.xml" ContentType="application/vnd.openxmlformats-officedocument.presentationml.slideLayout+xml"/>
  <Override PartName="/ppt/slideLayouts/slideLayout31.xml" ContentType="application/vnd.openxmlformats-officedocument.presentationml.slideLayout+xml"/>
  <Override PartName="/ppt/notesSlides/notesSlide14.xml" ContentType="application/vnd.openxmlformats-officedocument.presentationml.notesSlide+xml"/>
  <Override PartName="/docProps/custom.xml" ContentType="application/vnd.openxmlformats-officedocument.custom-properties+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customXml/itemProps2.xml" ContentType="application/vnd.openxmlformats-officedocument.customXml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29.xml" ContentType="application/vnd.openxmlformats-officedocument.presentationml.slideLayout+xml"/>
  <Override PartName="/ppt/theme/theme4.xml" ContentType="application/vnd.openxmlformats-officedocument.theme+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Layouts/slideLayout27.xml" ContentType="application/vnd.openxmlformats-officedocument.presentationml.slideLayout+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jpeg" ContentType="image/jpeg"/>
  <Override PartName="/ppt/slideLayouts/slideLayout16.xml" ContentType="application/vnd.openxmlformats-officedocument.presentationml.slideLayout+xml"/>
  <Override PartName="/ppt/slideLayouts/slideLayout25.xml" ContentType="application/vnd.openxmlformats-officedocument.presentationml.slideLayout+xml"/>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slideLayouts/slideLayout23.xml" ContentType="application/vnd.openxmlformats-officedocument.presentationml.slideLayout+xml"/>
  <Override PartName="/ppt/slideLayouts/slideLayout32.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slideLayouts/slideLayout21.xml" ContentType="application/vnd.openxmlformats-officedocument.presentationml.slideLayout+xml"/>
  <Override PartName="/ppt/slideLayouts/slideLayout30.xml" ContentType="application/vnd.openxmlformats-officedocument.presentationml.slideLayout+xml"/>
  <Override PartName="/ppt/notesSlides/notesSlide13.xml" ContentType="application/vnd.openxmlformats-officedocument.presentationml.notesSlide+xml"/>
  <Override PartName="/ppt/slideLayouts/slideLayout10.xml" ContentType="application/vnd.openxmlformats-officedocument.presentationml.slideLayout+xml"/>
  <Default Extension="gif" ContentType="image/gif"/>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docProps/core.xml" ContentType="application/vnd.openxmlformats-package.core-properties+xml"/>
  <Override PartName="/customXml/itemProps3.xml" ContentType="application/vnd.openxmlformats-officedocument.customXmlProperties+xml"/>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slideMasters/slideMaster1.xml" ContentType="application/vnd.openxmlformats-officedocument.presentationml.slideMaster+xml"/>
  <Override PartName="/ppt/slideLayouts/slideLayout4.xml" ContentType="application/vnd.openxmlformats-officedocument.presentationml.slideLayout+xml"/>
  <Override PartName="/ppt/theme/theme3.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84" r:id="rId4"/>
    <p:sldMasterId id="2147483672" r:id="rId5"/>
    <p:sldMasterId id="2147483660" r:id="rId6"/>
  </p:sldMasterIdLst>
  <p:notesMasterIdLst>
    <p:notesMasterId r:id="rId32"/>
  </p:notesMasterIdLst>
  <p:handoutMasterIdLst>
    <p:handoutMasterId r:id="rId33"/>
  </p:handoutMasterIdLst>
  <p:sldIdLst>
    <p:sldId id="256" r:id="rId7"/>
    <p:sldId id="258" r:id="rId8"/>
    <p:sldId id="382" r:id="rId9"/>
    <p:sldId id="263" r:id="rId10"/>
    <p:sldId id="264" r:id="rId11"/>
    <p:sldId id="331" r:id="rId12"/>
    <p:sldId id="332" r:id="rId13"/>
    <p:sldId id="376" r:id="rId14"/>
    <p:sldId id="262" r:id="rId15"/>
    <p:sldId id="377" r:id="rId16"/>
    <p:sldId id="300" r:id="rId17"/>
    <p:sldId id="334" r:id="rId18"/>
    <p:sldId id="335" r:id="rId19"/>
    <p:sldId id="380" r:id="rId20"/>
    <p:sldId id="336" r:id="rId21"/>
    <p:sldId id="337" r:id="rId22"/>
    <p:sldId id="381" r:id="rId23"/>
    <p:sldId id="339" r:id="rId24"/>
    <p:sldId id="341" r:id="rId25"/>
    <p:sldId id="342" r:id="rId26"/>
    <p:sldId id="345" r:id="rId27"/>
    <p:sldId id="343" r:id="rId28"/>
    <p:sldId id="344" r:id="rId29"/>
    <p:sldId id="346" r:id="rId30"/>
    <p:sldId id="348" r:id="rId31"/>
  </p:sldIdLst>
  <p:sldSz cx="9144000" cy="6858000" type="screen4x3"/>
  <p:notesSz cx="6662738" cy="9926638"/>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3065" autoAdjust="0"/>
    <p:restoredTop sz="48679" autoAdjust="0"/>
  </p:normalViewPr>
  <p:slideViewPr>
    <p:cSldViewPr>
      <p:cViewPr>
        <p:scale>
          <a:sx n="66" d="100"/>
          <a:sy n="66" d="100"/>
        </p:scale>
        <p:origin x="-3054" y="-123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slide" Target="slides/slide20.xml"/><Relationship Id="rId3" Type="http://schemas.openxmlformats.org/officeDocument/2006/relationships/customXml" Target="../customXml/item3.xml"/><Relationship Id="rId21" Type="http://schemas.openxmlformats.org/officeDocument/2006/relationships/slide" Target="slides/slide15.xml"/><Relationship Id="rId34" Type="http://schemas.openxmlformats.org/officeDocument/2006/relationships/presProps" Target="presProps.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slide" Target="slides/slide19.xml"/><Relationship Id="rId33"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slide" Target="slides/slide14.xml"/><Relationship Id="rId29" Type="http://schemas.openxmlformats.org/officeDocument/2006/relationships/slide" Target="slides/slide23.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24" Type="http://schemas.openxmlformats.org/officeDocument/2006/relationships/slide" Target="slides/slide18.xml"/><Relationship Id="rId32" Type="http://schemas.openxmlformats.org/officeDocument/2006/relationships/notesMaster" Target="notesMasters/notesMaster1.xml"/><Relationship Id="rId37" Type="http://schemas.openxmlformats.org/officeDocument/2006/relationships/tableStyles" Target="tableStyles.xml"/><Relationship Id="rId5" Type="http://schemas.openxmlformats.org/officeDocument/2006/relationships/slideMaster" Target="slideMasters/slideMaster2.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slide" Target="slides/slide22.xml"/><Relationship Id="rId36" Type="http://schemas.openxmlformats.org/officeDocument/2006/relationships/theme" Target="theme/theme1.xml"/><Relationship Id="rId10" Type="http://schemas.openxmlformats.org/officeDocument/2006/relationships/slide" Target="slides/slide4.xml"/><Relationship Id="rId19" Type="http://schemas.openxmlformats.org/officeDocument/2006/relationships/slide" Target="slides/slide13.xml"/><Relationship Id="rId31" Type="http://schemas.openxmlformats.org/officeDocument/2006/relationships/slide" Target="slides/slide25.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slide" Target="slides/slide21.xml"/><Relationship Id="rId30" Type="http://schemas.openxmlformats.org/officeDocument/2006/relationships/slide" Target="slides/slide24.xml"/><Relationship Id="rId35"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1" y="0"/>
            <a:ext cx="2887186" cy="496332"/>
          </a:xfrm>
          <a:prstGeom prst="rect">
            <a:avLst/>
          </a:prstGeom>
        </p:spPr>
        <p:txBody>
          <a:bodyPr vert="horz" lIns="91440" tIns="45720" rIns="91440" bIns="45720" rtlCol="0"/>
          <a:lstStyle>
            <a:lvl1pPr algn="l">
              <a:defRPr sz="1200"/>
            </a:lvl1pPr>
          </a:lstStyle>
          <a:p>
            <a:endParaRPr lang="de-CH"/>
          </a:p>
        </p:txBody>
      </p:sp>
      <p:sp>
        <p:nvSpPr>
          <p:cNvPr id="3" name="Datumsplatzhalter 2"/>
          <p:cNvSpPr>
            <a:spLocks noGrp="1"/>
          </p:cNvSpPr>
          <p:nvPr>
            <p:ph type="dt" sz="quarter" idx="1"/>
          </p:nvPr>
        </p:nvSpPr>
        <p:spPr>
          <a:xfrm>
            <a:off x="3774011" y="0"/>
            <a:ext cx="2887186" cy="496332"/>
          </a:xfrm>
          <a:prstGeom prst="rect">
            <a:avLst/>
          </a:prstGeom>
        </p:spPr>
        <p:txBody>
          <a:bodyPr vert="horz" lIns="91440" tIns="45720" rIns="91440" bIns="45720" rtlCol="0"/>
          <a:lstStyle>
            <a:lvl1pPr algn="r">
              <a:defRPr sz="1200"/>
            </a:lvl1pPr>
          </a:lstStyle>
          <a:p>
            <a:fld id="{C8FF177C-A279-4176-9405-5838BFA8184C}" type="datetimeFigureOut">
              <a:rPr lang="de-CH" smtClean="0"/>
              <a:pPr/>
              <a:t>25.02.2015</a:t>
            </a:fld>
            <a:endParaRPr lang="de-CH"/>
          </a:p>
        </p:txBody>
      </p:sp>
      <p:sp>
        <p:nvSpPr>
          <p:cNvPr id="4" name="Fußzeilenplatzhalter 3"/>
          <p:cNvSpPr>
            <a:spLocks noGrp="1"/>
          </p:cNvSpPr>
          <p:nvPr>
            <p:ph type="ftr" sz="quarter" idx="2"/>
          </p:nvPr>
        </p:nvSpPr>
        <p:spPr>
          <a:xfrm>
            <a:off x="1" y="9428583"/>
            <a:ext cx="2887186" cy="496332"/>
          </a:xfrm>
          <a:prstGeom prst="rect">
            <a:avLst/>
          </a:prstGeom>
        </p:spPr>
        <p:txBody>
          <a:bodyPr vert="horz" lIns="91440" tIns="45720" rIns="91440" bIns="45720" rtlCol="0" anchor="b"/>
          <a:lstStyle>
            <a:lvl1pPr algn="l">
              <a:defRPr sz="1200"/>
            </a:lvl1pPr>
          </a:lstStyle>
          <a:p>
            <a:endParaRPr lang="de-CH"/>
          </a:p>
        </p:txBody>
      </p:sp>
      <p:sp>
        <p:nvSpPr>
          <p:cNvPr id="5" name="Foliennummernplatzhalter 4"/>
          <p:cNvSpPr>
            <a:spLocks noGrp="1"/>
          </p:cNvSpPr>
          <p:nvPr>
            <p:ph type="sldNum" sz="quarter" idx="3"/>
          </p:nvPr>
        </p:nvSpPr>
        <p:spPr>
          <a:xfrm>
            <a:off x="3774011" y="9428583"/>
            <a:ext cx="2887186" cy="496332"/>
          </a:xfrm>
          <a:prstGeom prst="rect">
            <a:avLst/>
          </a:prstGeom>
        </p:spPr>
        <p:txBody>
          <a:bodyPr vert="horz" lIns="91440" tIns="45720" rIns="91440" bIns="45720" rtlCol="0" anchor="b"/>
          <a:lstStyle>
            <a:lvl1pPr algn="r">
              <a:defRPr sz="1200"/>
            </a:lvl1pPr>
          </a:lstStyle>
          <a:p>
            <a:fld id="{03AB09CB-EF5F-4AFD-8FB7-7562A9D1B9A6}" type="slidenum">
              <a:rPr lang="de-CH" smtClean="0"/>
              <a:pPr/>
              <a:t>‹Nr.›</a:t>
            </a:fld>
            <a:endParaRPr lang="de-CH"/>
          </a:p>
        </p:txBody>
      </p:sp>
    </p:spTree>
    <p:extLst>
      <p:ext uri="{BB962C8B-B14F-4D97-AF65-F5344CB8AC3E}">
        <p14:creationId xmlns:p14="http://schemas.microsoft.com/office/powerpoint/2010/main" xmlns="" val="163981299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1" y="0"/>
            <a:ext cx="2887186" cy="496332"/>
          </a:xfrm>
          <a:prstGeom prst="rect">
            <a:avLst/>
          </a:prstGeom>
        </p:spPr>
        <p:txBody>
          <a:bodyPr vert="horz" lIns="91440" tIns="45720" rIns="91440" bIns="45720" rtlCol="0"/>
          <a:lstStyle>
            <a:lvl1pPr algn="l">
              <a:defRPr sz="1200"/>
            </a:lvl1pPr>
          </a:lstStyle>
          <a:p>
            <a:endParaRPr lang="de-CH"/>
          </a:p>
        </p:txBody>
      </p:sp>
      <p:sp>
        <p:nvSpPr>
          <p:cNvPr id="3" name="Datumsplatzhalter 2"/>
          <p:cNvSpPr>
            <a:spLocks noGrp="1"/>
          </p:cNvSpPr>
          <p:nvPr>
            <p:ph type="dt" idx="1"/>
          </p:nvPr>
        </p:nvSpPr>
        <p:spPr>
          <a:xfrm>
            <a:off x="3774011" y="0"/>
            <a:ext cx="2887186" cy="496332"/>
          </a:xfrm>
          <a:prstGeom prst="rect">
            <a:avLst/>
          </a:prstGeom>
        </p:spPr>
        <p:txBody>
          <a:bodyPr vert="horz" lIns="91440" tIns="45720" rIns="91440" bIns="45720" rtlCol="0"/>
          <a:lstStyle>
            <a:lvl1pPr algn="r">
              <a:defRPr sz="1200"/>
            </a:lvl1pPr>
          </a:lstStyle>
          <a:p>
            <a:fld id="{4B16823F-8271-4E40-8173-30F60AD3F097}" type="datetimeFigureOut">
              <a:rPr lang="de-DE" smtClean="0"/>
              <a:pPr/>
              <a:t>25.02.2015</a:t>
            </a:fld>
            <a:endParaRPr lang="de-CH"/>
          </a:p>
        </p:txBody>
      </p:sp>
      <p:sp>
        <p:nvSpPr>
          <p:cNvPr id="4" name="Folienbildplatzhalter 3"/>
          <p:cNvSpPr>
            <a:spLocks noGrp="1" noRot="1" noChangeAspect="1"/>
          </p:cNvSpPr>
          <p:nvPr>
            <p:ph type="sldImg" idx="2"/>
          </p:nvPr>
        </p:nvSpPr>
        <p:spPr>
          <a:xfrm>
            <a:off x="850900" y="744538"/>
            <a:ext cx="4960938" cy="3722687"/>
          </a:xfrm>
          <a:prstGeom prst="rect">
            <a:avLst/>
          </a:prstGeom>
          <a:noFill/>
          <a:ln w="12700">
            <a:solidFill>
              <a:prstClr val="black"/>
            </a:solidFill>
          </a:ln>
        </p:spPr>
        <p:txBody>
          <a:bodyPr vert="horz" lIns="91440" tIns="45720" rIns="91440" bIns="45720" rtlCol="0" anchor="ctr"/>
          <a:lstStyle/>
          <a:p>
            <a:endParaRPr lang="de-CH"/>
          </a:p>
        </p:txBody>
      </p:sp>
      <p:sp>
        <p:nvSpPr>
          <p:cNvPr id="5" name="Notizenplatzhalter 4"/>
          <p:cNvSpPr>
            <a:spLocks noGrp="1"/>
          </p:cNvSpPr>
          <p:nvPr>
            <p:ph type="body" sz="quarter" idx="3"/>
          </p:nvPr>
        </p:nvSpPr>
        <p:spPr>
          <a:xfrm>
            <a:off x="666274" y="4715154"/>
            <a:ext cx="5330190" cy="4466987"/>
          </a:xfrm>
          <a:prstGeom prst="rect">
            <a:avLst/>
          </a:prstGeom>
        </p:spPr>
        <p:txBody>
          <a:bodyPr vert="horz" lIns="91440" tIns="45720" rIns="91440" bIns="45720" rtlCol="0">
            <a:normAutofit/>
          </a:body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CH"/>
          </a:p>
        </p:txBody>
      </p:sp>
      <p:sp>
        <p:nvSpPr>
          <p:cNvPr id="6" name="Fußzeilenplatzhalter 5"/>
          <p:cNvSpPr>
            <a:spLocks noGrp="1"/>
          </p:cNvSpPr>
          <p:nvPr>
            <p:ph type="ftr" sz="quarter" idx="4"/>
          </p:nvPr>
        </p:nvSpPr>
        <p:spPr>
          <a:xfrm>
            <a:off x="1" y="9428583"/>
            <a:ext cx="2887186" cy="496332"/>
          </a:xfrm>
          <a:prstGeom prst="rect">
            <a:avLst/>
          </a:prstGeom>
        </p:spPr>
        <p:txBody>
          <a:bodyPr vert="horz" lIns="91440" tIns="45720" rIns="91440" bIns="45720" rtlCol="0" anchor="b"/>
          <a:lstStyle>
            <a:lvl1pPr algn="l">
              <a:defRPr sz="1200"/>
            </a:lvl1pPr>
          </a:lstStyle>
          <a:p>
            <a:endParaRPr lang="de-CH"/>
          </a:p>
        </p:txBody>
      </p:sp>
      <p:sp>
        <p:nvSpPr>
          <p:cNvPr id="7" name="Foliennummernplatzhalter 6"/>
          <p:cNvSpPr>
            <a:spLocks noGrp="1"/>
          </p:cNvSpPr>
          <p:nvPr>
            <p:ph type="sldNum" sz="quarter" idx="5"/>
          </p:nvPr>
        </p:nvSpPr>
        <p:spPr>
          <a:xfrm>
            <a:off x="3774011" y="9428583"/>
            <a:ext cx="2887186" cy="496332"/>
          </a:xfrm>
          <a:prstGeom prst="rect">
            <a:avLst/>
          </a:prstGeom>
        </p:spPr>
        <p:txBody>
          <a:bodyPr vert="horz" lIns="91440" tIns="45720" rIns="91440" bIns="45720" rtlCol="0" anchor="b"/>
          <a:lstStyle>
            <a:lvl1pPr algn="r">
              <a:defRPr sz="1200"/>
            </a:lvl1pPr>
          </a:lstStyle>
          <a:p>
            <a:fld id="{B4A389DC-B868-4A76-93F1-E20505CB5D10}" type="slidenum">
              <a:rPr lang="de-CH" smtClean="0"/>
              <a:pPr/>
              <a:t>‹Nr.›</a:t>
            </a:fld>
            <a:endParaRPr lang="de-CH"/>
          </a:p>
        </p:txBody>
      </p:sp>
    </p:spTree>
    <p:extLst>
      <p:ext uri="{BB962C8B-B14F-4D97-AF65-F5344CB8AC3E}">
        <p14:creationId xmlns:p14="http://schemas.microsoft.com/office/powerpoint/2010/main" xmlns="" val="242768914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r>
              <a:rPr lang="de-CH" dirty="0" smtClean="0"/>
              <a:t> </a:t>
            </a:r>
            <a:endParaRPr lang="de-CH" dirty="0"/>
          </a:p>
        </p:txBody>
      </p:sp>
      <p:sp>
        <p:nvSpPr>
          <p:cNvPr id="4" name="Foliennummernplatzhalter 3"/>
          <p:cNvSpPr>
            <a:spLocks noGrp="1"/>
          </p:cNvSpPr>
          <p:nvPr>
            <p:ph type="sldNum" sz="quarter" idx="10"/>
          </p:nvPr>
        </p:nvSpPr>
        <p:spPr/>
        <p:txBody>
          <a:bodyPr/>
          <a:lstStyle/>
          <a:p>
            <a:fld id="{B4A389DC-B868-4A76-93F1-E20505CB5D10}" type="slidenum">
              <a:rPr lang="de-CH" smtClean="0"/>
              <a:pPr/>
              <a:t>1</a:t>
            </a:fld>
            <a:endParaRPr lang="de-CH"/>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r>
              <a:rPr lang="de-CH" dirty="0" smtClean="0"/>
              <a:t>Ein</a:t>
            </a:r>
            <a:r>
              <a:rPr lang="de-CH" baseline="0" dirty="0" smtClean="0"/>
              <a:t> Staat wird klassischerweise durch das Vorhandensein eines Staatsvolkes, eines Staatsgebietes und der Staatshoheit definiert. Für das 21igste Jahrhundert greift diese Definition jedoch nicht weit genug.</a:t>
            </a:r>
          </a:p>
          <a:p>
            <a:r>
              <a:rPr lang="de-CH" baseline="0" dirty="0" smtClean="0"/>
              <a:t>Die Abgrenzung zwischen Staat und Gesellschaft ist wichtig. Sie geschieht über das politische System, welches Entscheide der Gesellschaft bindend über den Gesetzgebungsprozess umsetzt. Und Sie, die Mitarbeitenden der Verwaltung, diese Entscheide – sprich Gesetze  – vollziehen.</a:t>
            </a:r>
          </a:p>
          <a:p>
            <a:r>
              <a:rPr lang="de-CH" baseline="0" dirty="0" smtClean="0"/>
              <a:t>So können wir sagen, dass der Staat und die Gesellschaft in einer Wechselbeziehung stehen, welche durch das politische System ausgetragen wird.</a:t>
            </a:r>
          </a:p>
          <a:p>
            <a:endParaRPr lang="de-CH" baseline="0" dirty="0" smtClean="0"/>
          </a:p>
          <a:p>
            <a:r>
              <a:rPr lang="de-CH" baseline="0" dirty="0" smtClean="0"/>
              <a:t>Der Staat schützt die Individuen im Innern und gegen aussen. Für diese Aufgabenerfüllung erhebt er Steuern und Zölle und zieht Abgaben ein.</a:t>
            </a:r>
          </a:p>
          <a:p>
            <a:r>
              <a:rPr lang="de-CH" baseline="0" dirty="0" smtClean="0"/>
              <a:t>Der Staat garantiert in der Verfassung Freiheit und anerkennt Menschenrechte. </a:t>
            </a:r>
          </a:p>
          <a:p>
            <a:r>
              <a:rPr lang="de-CH" baseline="0" dirty="0" smtClean="0"/>
              <a:t>Der Zweck des Staats besteht darin, ein verlässliches und geordnetes Zusammenleben seines Volkes zu garantieren und ganz besonders den Rechtsfrieden und die Rechtssicherheit zu gewährleisten, welche die Wohlfahrt der Bürgerinnen und Bürger garantieren.</a:t>
            </a:r>
          </a:p>
          <a:p>
            <a:endParaRPr lang="de-CH" baseline="0" dirty="0" smtClean="0"/>
          </a:p>
          <a:p>
            <a:r>
              <a:rPr lang="de-CH" baseline="0" dirty="0" smtClean="0"/>
              <a:t>So sprechen wir im Falle unserer Schweiz auch von einem </a:t>
            </a:r>
            <a:r>
              <a:rPr lang="de-CH" b="1" baseline="0" dirty="0" smtClean="0"/>
              <a:t>Rechtsstaat</a:t>
            </a:r>
            <a:r>
              <a:rPr lang="de-CH" baseline="0" dirty="0" smtClean="0"/>
              <a:t>.</a:t>
            </a:r>
          </a:p>
          <a:p>
            <a:endParaRPr lang="de-CH" baseline="0" dirty="0" smtClean="0"/>
          </a:p>
          <a:p>
            <a:endParaRPr lang="de-CH" baseline="0" dirty="0" smtClean="0"/>
          </a:p>
          <a:p>
            <a:endParaRPr lang="de-CH" dirty="0"/>
          </a:p>
        </p:txBody>
      </p:sp>
      <p:sp>
        <p:nvSpPr>
          <p:cNvPr id="4" name="Foliennummernplatzhalter 3"/>
          <p:cNvSpPr>
            <a:spLocks noGrp="1"/>
          </p:cNvSpPr>
          <p:nvPr>
            <p:ph type="sldNum" sz="quarter" idx="10"/>
          </p:nvPr>
        </p:nvSpPr>
        <p:spPr/>
        <p:txBody>
          <a:bodyPr/>
          <a:lstStyle/>
          <a:p>
            <a:fld id="{B4A389DC-B868-4A76-93F1-E20505CB5D10}" type="slidenum">
              <a:rPr lang="de-CH" smtClean="0"/>
              <a:pPr/>
              <a:t>13</a:t>
            </a:fld>
            <a:endParaRPr lang="de-CH"/>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endParaRPr lang="de-CH" dirty="0"/>
          </a:p>
        </p:txBody>
      </p:sp>
      <p:sp>
        <p:nvSpPr>
          <p:cNvPr id="4" name="Foliennummernplatzhalter 3"/>
          <p:cNvSpPr>
            <a:spLocks noGrp="1"/>
          </p:cNvSpPr>
          <p:nvPr>
            <p:ph type="sldNum" sz="quarter" idx="10"/>
          </p:nvPr>
        </p:nvSpPr>
        <p:spPr/>
        <p:txBody>
          <a:bodyPr/>
          <a:lstStyle/>
          <a:p>
            <a:fld id="{B4A389DC-B868-4A76-93F1-E20505CB5D10}" type="slidenum">
              <a:rPr lang="de-CH" smtClean="0"/>
              <a:pPr/>
              <a:t>15</a:t>
            </a:fld>
            <a:endParaRPr lang="de-CH"/>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r>
              <a:rPr lang="de-CH" dirty="0" smtClean="0"/>
              <a:t>Siehe Folie</a:t>
            </a:r>
            <a:r>
              <a:rPr lang="de-CH" baseline="0" dirty="0" smtClean="0"/>
              <a:t> </a:t>
            </a:r>
            <a:endParaRPr lang="de-CH" dirty="0"/>
          </a:p>
        </p:txBody>
      </p:sp>
      <p:sp>
        <p:nvSpPr>
          <p:cNvPr id="4" name="Foliennummernplatzhalter 3"/>
          <p:cNvSpPr>
            <a:spLocks noGrp="1"/>
          </p:cNvSpPr>
          <p:nvPr>
            <p:ph type="sldNum" sz="quarter" idx="10"/>
          </p:nvPr>
        </p:nvSpPr>
        <p:spPr/>
        <p:txBody>
          <a:bodyPr/>
          <a:lstStyle/>
          <a:p>
            <a:fld id="{B4A389DC-B868-4A76-93F1-E20505CB5D10}" type="slidenum">
              <a:rPr lang="de-CH" smtClean="0"/>
              <a:pPr/>
              <a:t>16</a:t>
            </a:fld>
            <a:endParaRPr lang="de-CH"/>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r>
              <a:rPr lang="de-CH" dirty="0" smtClean="0"/>
              <a:t>Fachreferentinnen</a:t>
            </a:r>
            <a:r>
              <a:rPr lang="de-CH" baseline="0" dirty="0" smtClean="0"/>
              <a:t> und Fachreferenten:</a:t>
            </a:r>
          </a:p>
          <a:p>
            <a:r>
              <a:rPr lang="de-CH" baseline="0" dirty="0" smtClean="0"/>
              <a:t>Bitte Beispiele kontrollieren, gleiche Beispiele zusammen pinnen.</a:t>
            </a:r>
          </a:p>
          <a:p>
            <a:r>
              <a:rPr lang="de-CH" b="1" baseline="0" dirty="0" smtClean="0"/>
              <a:t>Zusätzliche kantonsspezifische Beispiele anbringen.</a:t>
            </a:r>
          </a:p>
          <a:p>
            <a:endParaRPr lang="de-CH" b="1" baseline="0" dirty="0" smtClean="0"/>
          </a:p>
          <a:p>
            <a:r>
              <a:rPr lang="de-CH" b="1" baseline="0" dirty="0" smtClean="0"/>
              <a:t>Kurze mündliche Zusammenfassung der Beispiele der Lernenden.</a:t>
            </a:r>
          </a:p>
          <a:p>
            <a:endParaRPr lang="de-CH" b="1" dirty="0"/>
          </a:p>
        </p:txBody>
      </p:sp>
      <p:sp>
        <p:nvSpPr>
          <p:cNvPr id="4" name="Foliennummernplatzhalter 3"/>
          <p:cNvSpPr>
            <a:spLocks noGrp="1"/>
          </p:cNvSpPr>
          <p:nvPr>
            <p:ph type="sldNum" sz="quarter" idx="10"/>
          </p:nvPr>
        </p:nvSpPr>
        <p:spPr/>
        <p:txBody>
          <a:bodyPr/>
          <a:lstStyle/>
          <a:p>
            <a:fld id="{B4A389DC-B868-4A76-93F1-E20505CB5D10}" type="slidenum">
              <a:rPr lang="de-CH" smtClean="0"/>
              <a:pPr/>
              <a:t>18</a:t>
            </a:fld>
            <a:endParaRPr lang="de-CH"/>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r>
              <a:rPr lang="de-CH" dirty="0" smtClean="0"/>
              <a:t>Demokratie: Die Herrschaft des Landes</a:t>
            </a:r>
            <a:r>
              <a:rPr lang="de-CH" baseline="0" dirty="0" smtClean="0"/>
              <a:t> erfolgt im Auftrag und unter Aufsicht des Volkes. Die Demokratie erfordert von ihren Staatsbürgerinnen und Staatsbürgern Verantwortung, Gemeinsinn und Toleranz. Die Macht geht vom Volk aus. Deshalb werden die Behörden und die Volksvertreter vom Volk gewählt und sind diesem Rechenschaft schuldig.</a:t>
            </a:r>
          </a:p>
          <a:p>
            <a:endParaRPr lang="de-CH" baseline="0" dirty="0" smtClean="0"/>
          </a:p>
          <a:p>
            <a:r>
              <a:rPr lang="de-CH" baseline="0" dirty="0" smtClean="0"/>
              <a:t>Die Schweiz kennt die direkte wie auch die halbdirekte Demokratie.</a:t>
            </a:r>
          </a:p>
          <a:p>
            <a:r>
              <a:rPr lang="de-CH" baseline="0" dirty="0" smtClean="0"/>
              <a:t>Direkte Demokratie: Das Stimmvolk übt sein Hoheitsrecht unmittelbar durch Wahlen und Abstimmungen aus. Es wählt Behörden und entscheidet über Sachgeschäfte. (Landesgemeinde, Gemeindeversammlungen, Abstimmungen und Wahlen an der Urne)</a:t>
            </a:r>
          </a:p>
          <a:p>
            <a:r>
              <a:rPr lang="de-CH" baseline="0" dirty="0" smtClean="0"/>
              <a:t>Halbdirekte Demokratie:</a:t>
            </a:r>
          </a:p>
          <a:p>
            <a:r>
              <a:rPr lang="de-CH" baseline="0" dirty="0" smtClean="0"/>
              <a:t>Die Stimmbürgerinnen und Stimmbürger wählen Volksvertreterinnen und Volksvertreter, welche Gesetze erlassen und den Bundesrat wählen.</a:t>
            </a:r>
          </a:p>
          <a:p>
            <a:endParaRPr lang="de-CH" dirty="0"/>
          </a:p>
        </p:txBody>
      </p:sp>
      <p:sp>
        <p:nvSpPr>
          <p:cNvPr id="4" name="Foliennummernplatzhalter 3"/>
          <p:cNvSpPr>
            <a:spLocks noGrp="1"/>
          </p:cNvSpPr>
          <p:nvPr>
            <p:ph type="sldNum" sz="quarter" idx="10"/>
          </p:nvPr>
        </p:nvSpPr>
        <p:spPr/>
        <p:txBody>
          <a:bodyPr/>
          <a:lstStyle/>
          <a:p>
            <a:fld id="{B4A389DC-B868-4A76-93F1-E20505CB5D10}" type="slidenum">
              <a:rPr lang="de-CH" smtClean="0"/>
              <a:pPr/>
              <a:t>19</a:t>
            </a:fld>
            <a:endParaRPr lang="de-CH"/>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r>
              <a:rPr lang="de-CH" dirty="0" smtClean="0"/>
              <a:t>Fachreferentin, Fachreferent:</a:t>
            </a:r>
          </a:p>
          <a:p>
            <a:r>
              <a:rPr lang="de-CH" dirty="0" smtClean="0"/>
              <a:t>Sammeln Sie die Stichworte der Lernenden.</a:t>
            </a:r>
          </a:p>
          <a:p>
            <a:r>
              <a:rPr lang="de-CH" dirty="0" smtClean="0"/>
              <a:t>Hier geht es darum,</a:t>
            </a:r>
            <a:r>
              <a:rPr lang="de-CH" baseline="0" dirty="0" smtClean="0"/>
              <a:t> dass die Lernenden über ihre persönliche Betroffenheit, über ihre persönlichen, noch wenigen Erfahrungen in der Arbeitswelt begreifen, dass das staatliche Handeln und damit die Verwaltungstätigkeit auf einer gesetzlichen Grundlage beruht. Das heisst, die Verwaltung handelt, wenn eine entsprechende gesetzliche Grundlage vorhanden ist. Im Gegensatz zur Privatwirtschaft, die handelt, so lange kein Gesetz dieses Handeln einschränkt oder gar verbietet (was nicht verboten ist, ist erlaubt).</a:t>
            </a:r>
          </a:p>
          <a:p>
            <a:endParaRPr lang="de-CH" baseline="0" dirty="0" smtClean="0"/>
          </a:p>
        </p:txBody>
      </p:sp>
      <p:sp>
        <p:nvSpPr>
          <p:cNvPr id="4" name="Foliennummernplatzhalter 3"/>
          <p:cNvSpPr>
            <a:spLocks noGrp="1"/>
          </p:cNvSpPr>
          <p:nvPr>
            <p:ph type="sldNum" sz="quarter" idx="10"/>
          </p:nvPr>
        </p:nvSpPr>
        <p:spPr/>
        <p:txBody>
          <a:bodyPr/>
          <a:lstStyle/>
          <a:p>
            <a:fld id="{B4A389DC-B868-4A76-93F1-E20505CB5D10}" type="slidenum">
              <a:rPr lang="de-CH" smtClean="0"/>
              <a:pPr/>
              <a:t>20</a:t>
            </a:fld>
            <a:endParaRPr lang="de-CH"/>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r>
              <a:rPr lang="de-CH" dirty="0" smtClean="0"/>
              <a:t>Der</a:t>
            </a:r>
            <a:r>
              <a:rPr lang="de-CH" baseline="0" dirty="0" smtClean="0"/>
              <a:t> Staat und damit die Mitarbeiterinnen und Mitarbeiter der Öffentlichen Verwaltungen erbringen aufgrund des gesetzlichen Auftrages Dienstleistungen für die Bürgerinnen und Bürger.</a:t>
            </a:r>
          </a:p>
        </p:txBody>
      </p:sp>
      <p:sp>
        <p:nvSpPr>
          <p:cNvPr id="4" name="Foliennummernplatzhalter 3"/>
          <p:cNvSpPr>
            <a:spLocks noGrp="1"/>
          </p:cNvSpPr>
          <p:nvPr>
            <p:ph type="sldNum" sz="quarter" idx="10"/>
          </p:nvPr>
        </p:nvSpPr>
        <p:spPr/>
        <p:txBody>
          <a:bodyPr/>
          <a:lstStyle/>
          <a:p>
            <a:fld id="{B4A389DC-B868-4A76-93F1-E20505CB5D10}" type="slidenum">
              <a:rPr lang="de-CH" smtClean="0"/>
              <a:pPr/>
              <a:t>21</a:t>
            </a:fld>
            <a:endParaRPr lang="de-CH"/>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r>
              <a:rPr lang="de-CH" dirty="0" smtClean="0"/>
              <a:t>Hinweis für Fachreferenten und Fachreferentinnen:</a:t>
            </a:r>
          </a:p>
          <a:p>
            <a:r>
              <a:rPr lang="de-CH" dirty="0" smtClean="0"/>
              <a:t>Es</a:t>
            </a:r>
            <a:r>
              <a:rPr lang="de-CH" baseline="0" dirty="0" smtClean="0"/>
              <a:t> kann durchaus sein, dass die Lernenden aufgrund der wenigen Erfahrungen in der Verwaltung noch keine Unterschiede aufzeigen können.</a:t>
            </a:r>
            <a:endParaRPr lang="de-CH" dirty="0"/>
          </a:p>
        </p:txBody>
      </p:sp>
      <p:sp>
        <p:nvSpPr>
          <p:cNvPr id="4" name="Foliennummernplatzhalter 3"/>
          <p:cNvSpPr>
            <a:spLocks noGrp="1"/>
          </p:cNvSpPr>
          <p:nvPr>
            <p:ph type="sldNum" sz="quarter" idx="10"/>
          </p:nvPr>
        </p:nvSpPr>
        <p:spPr/>
        <p:txBody>
          <a:bodyPr/>
          <a:lstStyle/>
          <a:p>
            <a:fld id="{B4A389DC-B868-4A76-93F1-E20505CB5D10}" type="slidenum">
              <a:rPr lang="de-CH" smtClean="0"/>
              <a:pPr/>
              <a:t>22</a:t>
            </a:fld>
            <a:endParaRPr lang="de-CH"/>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r>
              <a:rPr lang="de-CH" dirty="0" smtClean="0"/>
              <a:t>Die Ansprüche der Bürgerinnen</a:t>
            </a:r>
            <a:r>
              <a:rPr lang="de-CH" baseline="0" dirty="0" smtClean="0"/>
              <a:t> und Bürger sind vielfältig. Durch unser politisches System haben Bürgerinnen und Bürger ihren Willen zum Ausdruck gebracht und so sind Verfassung und Gesetze entstanden.</a:t>
            </a:r>
          </a:p>
          <a:p>
            <a:r>
              <a:rPr lang="de-CH" baseline="0" dirty="0" smtClean="0"/>
              <a:t>Was des einen Freud‘ kann des andern Leid sein (muss aber nicht immer).</a:t>
            </a:r>
          </a:p>
          <a:p>
            <a:r>
              <a:rPr lang="de-CH" baseline="0" dirty="0" smtClean="0"/>
              <a:t>Anhand Ihrer Gruppenarbeiten werden wir nun die Anspruchsgruppen bei den jeweiligen Staatsaufgaben zuweisen. So zum Beispiel:</a:t>
            </a:r>
          </a:p>
          <a:p>
            <a:pPr>
              <a:buFontTx/>
              <a:buChar char="-"/>
            </a:pPr>
            <a:r>
              <a:rPr lang="de-CH" baseline="0" dirty="0" smtClean="0"/>
              <a:t> den Musiker, der dank der Kulturförderung zu Einnahmen kommt </a:t>
            </a:r>
          </a:p>
          <a:p>
            <a:pPr>
              <a:buFontTx/>
              <a:buChar char="-"/>
            </a:pPr>
            <a:r>
              <a:rPr lang="de-CH" baseline="0" dirty="0" smtClean="0"/>
              <a:t> die Familie, die eine gute Schulbildung für ihre Kinder wünscht, damit diese im Erwachsenenalter einen Beruf erlernen und auf eigenen Beinen stehen können</a:t>
            </a:r>
          </a:p>
          <a:p>
            <a:pPr>
              <a:buFontTx/>
              <a:buChar char="-"/>
            </a:pPr>
            <a:r>
              <a:rPr lang="de-CH" baseline="0" dirty="0" smtClean="0"/>
              <a:t> </a:t>
            </a:r>
            <a:r>
              <a:rPr lang="de-CH" baseline="0" dirty="0" err="1" smtClean="0"/>
              <a:t>etc</a:t>
            </a:r>
            <a:r>
              <a:rPr lang="de-CH" baseline="0" dirty="0" smtClean="0"/>
              <a:t>….</a:t>
            </a:r>
          </a:p>
          <a:p>
            <a:endParaRPr lang="de-CH" baseline="0" dirty="0" smtClean="0"/>
          </a:p>
          <a:p>
            <a:r>
              <a:rPr lang="de-CH" b="1" baseline="0" dirty="0" smtClean="0"/>
              <a:t>Fachreferentin, Fachreferent:</a:t>
            </a:r>
          </a:p>
          <a:p>
            <a:r>
              <a:rPr lang="de-CH" b="1" baseline="0" dirty="0" smtClean="0"/>
              <a:t>Nehmen Sie die Ideen von Anspruchsgruppen der Klasse auf und schreiben Sie diese (auf Karten oder direkt) auf die Flip-Charts.</a:t>
            </a:r>
          </a:p>
        </p:txBody>
      </p:sp>
      <p:sp>
        <p:nvSpPr>
          <p:cNvPr id="4" name="Foliennummernplatzhalter 3"/>
          <p:cNvSpPr>
            <a:spLocks noGrp="1"/>
          </p:cNvSpPr>
          <p:nvPr>
            <p:ph type="sldNum" sz="quarter" idx="10"/>
          </p:nvPr>
        </p:nvSpPr>
        <p:spPr/>
        <p:txBody>
          <a:bodyPr/>
          <a:lstStyle/>
          <a:p>
            <a:fld id="{B4A389DC-B868-4A76-93F1-E20505CB5D10}" type="slidenum">
              <a:rPr lang="de-CH" smtClean="0"/>
              <a:pPr/>
              <a:t>23</a:t>
            </a:fld>
            <a:endParaRPr lang="de-CH"/>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r>
              <a:rPr lang="de-CH" dirty="0" smtClean="0"/>
              <a:t>Hinweis für Fachreferentinnen und Fachreferenten:</a:t>
            </a:r>
          </a:p>
          <a:p>
            <a:r>
              <a:rPr lang="de-CH" dirty="0" smtClean="0"/>
              <a:t>Sie können gut je zwei Gruppen pro Bereich</a:t>
            </a:r>
            <a:r>
              <a:rPr lang="de-CH" baseline="0" dirty="0" smtClean="0"/>
              <a:t> </a:t>
            </a:r>
            <a:r>
              <a:rPr lang="de-CH" dirty="0" smtClean="0"/>
              <a:t>bestimmen z.B. eine 3er und eine 4er oder zwei 3er</a:t>
            </a:r>
            <a:r>
              <a:rPr lang="de-CH" baseline="0" dirty="0" smtClean="0"/>
              <a:t> und zwei 4er Gruppen, je nach Anzahl der Lernenden. Wichtig ist, dass der Austausch im zweiten Teil funktioniert, das heisst gleich viele von Experten pro Bereich vorhanden sind.</a:t>
            </a:r>
          </a:p>
          <a:p>
            <a:endParaRPr lang="de-CH" baseline="0" dirty="0" smtClean="0"/>
          </a:p>
          <a:p>
            <a:r>
              <a:rPr lang="de-CH" b="1" baseline="0" dirty="0" smtClean="0"/>
              <a:t>WICHTIG</a:t>
            </a:r>
          </a:p>
          <a:p>
            <a:r>
              <a:rPr lang="de-CH" baseline="0" dirty="0" smtClean="0"/>
              <a:t>Mischen Sie die Gruppen. Es ist in diesem Stadion nicht notwendig, dass sich alle Lernenden der Kantonsverwaltung in der Gruppe A und alle Gemeindelernenden in der Gruppe B resp. sich „nur“ Lernende der GBA oder Gerichte in Expertengruppe C befinden. Die Durchmischung erlaubt eine gute Grundlagenarbeit.</a:t>
            </a:r>
          </a:p>
          <a:p>
            <a:endParaRPr lang="de-CH" dirty="0"/>
          </a:p>
        </p:txBody>
      </p:sp>
      <p:sp>
        <p:nvSpPr>
          <p:cNvPr id="4" name="Foliennummernplatzhalter 3"/>
          <p:cNvSpPr>
            <a:spLocks noGrp="1"/>
          </p:cNvSpPr>
          <p:nvPr>
            <p:ph type="sldNum" sz="quarter" idx="10"/>
          </p:nvPr>
        </p:nvSpPr>
        <p:spPr/>
        <p:txBody>
          <a:bodyPr/>
          <a:lstStyle/>
          <a:p>
            <a:fld id="{B4A389DC-B868-4A76-93F1-E20505CB5D10}" type="slidenum">
              <a:rPr lang="de-CH" smtClean="0"/>
              <a:pPr/>
              <a:t>24</a:t>
            </a:fld>
            <a:endParaRPr lang="de-CH"/>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r>
              <a:rPr lang="de-CH" dirty="0" smtClean="0"/>
              <a:t>Begründung:</a:t>
            </a:r>
            <a:r>
              <a:rPr lang="de-CH" baseline="0" dirty="0" smtClean="0"/>
              <a:t> </a:t>
            </a:r>
          </a:p>
          <a:p>
            <a:r>
              <a:rPr lang="de-CH" baseline="0" dirty="0" smtClean="0"/>
              <a:t>Staatliches Handeln begründet auf einem Gesetzesauftrag. Die Tätigkeit der Verwaltung und ihrer Mitarbeiterinnen und Mitarbeiter beruht auf einer solchen gesetzlichen Grundlage. Die Verfassung gibt den grossen Rahmen dieser staatlichen Tätigkeit. Sie ist das Grundgesetz eines Staates.</a:t>
            </a:r>
          </a:p>
          <a:p>
            <a:r>
              <a:rPr lang="de-CH" baseline="0" dirty="0" smtClean="0"/>
              <a:t>Sie bestimmt die Staats- und Regierungsform, den Aufbau und die Organisation des Staatswesen. </a:t>
            </a:r>
          </a:p>
        </p:txBody>
      </p:sp>
      <p:sp>
        <p:nvSpPr>
          <p:cNvPr id="4" name="Foliennummernplatzhalter 3"/>
          <p:cNvSpPr>
            <a:spLocks noGrp="1"/>
          </p:cNvSpPr>
          <p:nvPr>
            <p:ph type="sldNum" sz="quarter" idx="10"/>
          </p:nvPr>
        </p:nvSpPr>
        <p:spPr/>
        <p:txBody>
          <a:bodyPr/>
          <a:lstStyle/>
          <a:p>
            <a:fld id="{B4A389DC-B868-4A76-93F1-E20505CB5D10}" type="slidenum">
              <a:rPr lang="de-CH" smtClean="0"/>
              <a:pPr/>
              <a:t>2</a:t>
            </a:fld>
            <a:endParaRPr lang="de-CH"/>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endParaRPr lang="de-CH" dirty="0"/>
          </a:p>
        </p:txBody>
      </p:sp>
      <p:sp>
        <p:nvSpPr>
          <p:cNvPr id="4" name="Foliennummernplatzhalter 3"/>
          <p:cNvSpPr>
            <a:spLocks noGrp="1"/>
          </p:cNvSpPr>
          <p:nvPr>
            <p:ph type="sldNum" sz="quarter" idx="10"/>
          </p:nvPr>
        </p:nvSpPr>
        <p:spPr/>
        <p:txBody>
          <a:bodyPr/>
          <a:lstStyle/>
          <a:p>
            <a:fld id="{B4A389DC-B868-4A76-93F1-E20505CB5D10}" type="slidenum">
              <a:rPr lang="de-CH" smtClean="0"/>
              <a:pPr/>
              <a:t>25</a:t>
            </a:fld>
            <a:endParaRPr lang="de-CH"/>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r>
              <a:rPr lang="de-CH" dirty="0" smtClean="0"/>
              <a:t>Begründung: </a:t>
            </a:r>
          </a:p>
          <a:p>
            <a:r>
              <a:rPr lang="de-CH" dirty="0" smtClean="0"/>
              <a:t>Die Verfassung</a:t>
            </a:r>
            <a:r>
              <a:rPr lang="de-CH" baseline="0" dirty="0" smtClean="0"/>
              <a:t> regelt auch die Zuständigkeiten und die Befugnisse von Behörden und die Aufgabenteilung zwischen dem Gesamtstaat und den Gliedstaaten, also die Aufgabenteilung zwischen Bund und Kantonen resp. den Gemeinden.</a:t>
            </a:r>
            <a:endParaRPr lang="de-CH" dirty="0"/>
          </a:p>
        </p:txBody>
      </p:sp>
      <p:sp>
        <p:nvSpPr>
          <p:cNvPr id="4" name="Foliennummernplatzhalter 3"/>
          <p:cNvSpPr>
            <a:spLocks noGrp="1"/>
          </p:cNvSpPr>
          <p:nvPr>
            <p:ph type="sldNum" sz="quarter" idx="10"/>
          </p:nvPr>
        </p:nvSpPr>
        <p:spPr/>
        <p:txBody>
          <a:bodyPr/>
          <a:lstStyle/>
          <a:p>
            <a:fld id="{B4A389DC-B868-4A76-93F1-E20505CB5D10}" type="slidenum">
              <a:rPr lang="de-CH" smtClean="0"/>
              <a:pPr/>
              <a:t>4</a:t>
            </a:fld>
            <a:endParaRPr lang="de-CH"/>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r>
              <a:rPr lang="de-CH" dirty="0" smtClean="0"/>
              <a:t>Begründung:</a:t>
            </a:r>
          </a:p>
          <a:p>
            <a:r>
              <a:rPr lang="de-CH" dirty="0" smtClean="0"/>
              <a:t>Der</a:t>
            </a:r>
            <a:r>
              <a:rPr lang="de-CH" baseline="0" dirty="0" smtClean="0"/>
              <a:t> Bund teilt den Kantonen in der Bundesverfassung die Aufgaben zu. Je nach Grösse und Struktur organisieren sich die Kantone mit ihren Gemeinden unterschiedlich. Jeder Kanton – Gliedstaat – hält in seiner Kantonsverfassung die Aufgaben, welche vom Bund zugeteilt sind und diejenigen Aufgaben, welche er sich selber gibt,  fest. Die Kantonsverfassung bestimmt wiederum die Staat- und Regierungsform, den Aufbau und die Organisation des Gliedstaates, des einzelnen Kantons.</a:t>
            </a:r>
            <a:endParaRPr lang="de-CH" dirty="0" smtClean="0"/>
          </a:p>
        </p:txBody>
      </p:sp>
      <p:sp>
        <p:nvSpPr>
          <p:cNvPr id="4" name="Foliennummernplatzhalter 3"/>
          <p:cNvSpPr>
            <a:spLocks noGrp="1"/>
          </p:cNvSpPr>
          <p:nvPr>
            <p:ph type="sldNum" sz="quarter" idx="10"/>
          </p:nvPr>
        </p:nvSpPr>
        <p:spPr/>
        <p:txBody>
          <a:bodyPr/>
          <a:lstStyle/>
          <a:p>
            <a:fld id="{B4A389DC-B868-4A76-93F1-E20505CB5D10}" type="slidenum">
              <a:rPr lang="de-CH" smtClean="0"/>
              <a:pPr/>
              <a:t>5</a:t>
            </a:fld>
            <a:endParaRPr lang="de-CH"/>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r>
              <a:rPr lang="de-CH" dirty="0" smtClean="0"/>
              <a:t>Begründung:</a:t>
            </a:r>
          </a:p>
          <a:p>
            <a:r>
              <a:rPr lang="de-CH" dirty="0" smtClean="0"/>
              <a:t>Das Zusammenspiel von Bund</a:t>
            </a:r>
            <a:r>
              <a:rPr lang="de-CH" baseline="0" dirty="0" smtClean="0"/>
              <a:t>, Kantonen und Gemeinden – diese föderale Struktur – gehört zu den Eigenarten unseres Staates.</a:t>
            </a:r>
          </a:p>
          <a:p>
            <a:r>
              <a:rPr lang="de-CH" baseline="0" dirty="0" smtClean="0"/>
              <a:t>Die übergeordnete Ebene greift nur ergänzend oder fördernd ein, wenn die untergeordnete Ebene die Aufgaben und Kompetenzen nicht entsprechend wahrnehmen kann.</a:t>
            </a:r>
          </a:p>
          <a:p>
            <a:endParaRPr lang="de-CH" dirty="0" smtClean="0"/>
          </a:p>
        </p:txBody>
      </p:sp>
      <p:sp>
        <p:nvSpPr>
          <p:cNvPr id="4" name="Foliennummernplatzhalter 3"/>
          <p:cNvSpPr>
            <a:spLocks noGrp="1"/>
          </p:cNvSpPr>
          <p:nvPr>
            <p:ph type="sldNum" sz="quarter" idx="10"/>
          </p:nvPr>
        </p:nvSpPr>
        <p:spPr/>
        <p:txBody>
          <a:bodyPr/>
          <a:lstStyle/>
          <a:p>
            <a:fld id="{B4A389DC-B868-4A76-93F1-E20505CB5D10}" type="slidenum">
              <a:rPr lang="de-CH" smtClean="0"/>
              <a:pPr/>
              <a:t>6</a:t>
            </a:fld>
            <a:endParaRPr lang="de-CH"/>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r>
              <a:rPr lang="de-CH" dirty="0" smtClean="0"/>
              <a:t>Begründung:</a:t>
            </a:r>
          </a:p>
          <a:p>
            <a:r>
              <a:rPr lang="de-CH" baseline="0" dirty="0" smtClean="0"/>
              <a:t>Diese föderale Struktur mach sich bei Ihrer täglichen Arbeit bemerkbar. Die Aufgabenverteilung auf die entsprechende Verwaltungsebene: Bund, Kanton, Gemeinden oder auch Bezirks- und Kreisverwaltungen prägen Ihre tägliche Arbeit. Es ist wichtig, zu wissen, mit wem Sie es im Arbeitsalltag zu tun haben, es ist wichtig, die vom staatlichen Handeln  betroffenen Personenkreise, die sogenannten Anspruchsgruppen zu kennen.</a:t>
            </a:r>
          </a:p>
          <a:p>
            <a:endParaRPr lang="de-CH" dirty="0" smtClean="0"/>
          </a:p>
        </p:txBody>
      </p:sp>
      <p:sp>
        <p:nvSpPr>
          <p:cNvPr id="4" name="Foliennummernplatzhalter 3"/>
          <p:cNvSpPr>
            <a:spLocks noGrp="1"/>
          </p:cNvSpPr>
          <p:nvPr>
            <p:ph type="sldNum" sz="quarter" idx="10"/>
          </p:nvPr>
        </p:nvSpPr>
        <p:spPr/>
        <p:txBody>
          <a:bodyPr/>
          <a:lstStyle/>
          <a:p>
            <a:fld id="{B4A389DC-B868-4A76-93F1-E20505CB5D10}" type="slidenum">
              <a:rPr lang="de-CH" smtClean="0"/>
              <a:pPr/>
              <a:t>7</a:t>
            </a:fld>
            <a:endParaRPr lang="de-CH"/>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de-CH" dirty="0"/>
          </a:p>
        </p:txBody>
      </p:sp>
      <p:sp>
        <p:nvSpPr>
          <p:cNvPr id="4" name="Foliennummernplatzhalter 3"/>
          <p:cNvSpPr>
            <a:spLocks noGrp="1"/>
          </p:cNvSpPr>
          <p:nvPr>
            <p:ph type="sldNum" sz="quarter" idx="10"/>
          </p:nvPr>
        </p:nvSpPr>
        <p:spPr/>
        <p:txBody>
          <a:bodyPr/>
          <a:lstStyle/>
          <a:p>
            <a:fld id="{B4A389DC-B868-4A76-93F1-E20505CB5D10}" type="slidenum">
              <a:rPr lang="de-CH" smtClean="0"/>
              <a:pPr/>
              <a:t>9</a:t>
            </a:fld>
            <a:endParaRPr lang="de-CH"/>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r>
              <a:rPr lang="de-CH" dirty="0" smtClean="0"/>
              <a:t>Die Verfassung ist also das Grundgesetz</a:t>
            </a:r>
            <a:r>
              <a:rPr lang="de-CH" baseline="0" dirty="0" smtClean="0"/>
              <a:t> eines Staates.</a:t>
            </a:r>
            <a:endParaRPr lang="de-CH" dirty="0"/>
          </a:p>
        </p:txBody>
      </p:sp>
      <p:sp>
        <p:nvSpPr>
          <p:cNvPr id="4" name="Foliennummernplatzhalter 3"/>
          <p:cNvSpPr>
            <a:spLocks noGrp="1"/>
          </p:cNvSpPr>
          <p:nvPr>
            <p:ph type="sldNum" sz="quarter" idx="10"/>
          </p:nvPr>
        </p:nvSpPr>
        <p:spPr/>
        <p:txBody>
          <a:bodyPr/>
          <a:lstStyle/>
          <a:p>
            <a:fld id="{B4A389DC-B868-4A76-93F1-E20505CB5D10}" type="slidenum">
              <a:rPr lang="de-CH" smtClean="0"/>
              <a:pPr/>
              <a:t>11</a:t>
            </a:fld>
            <a:endParaRPr lang="de-CH"/>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endParaRPr lang="de-CH" dirty="0"/>
          </a:p>
        </p:txBody>
      </p:sp>
      <p:sp>
        <p:nvSpPr>
          <p:cNvPr id="4" name="Foliennummernplatzhalter 3"/>
          <p:cNvSpPr>
            <a:spLocks noGrp="1"/>
          </p:cNvSpPr>
          <p:nvPr>
            <p:ph type="sldNum" sz="quarter" idx="10"/>
          </p:nvPr>
        </p:nvSpPr>
        <p:spPr/>
        <p:txBody>
          <a:bodyPr/>
          <a:lstStyle/>
          <a:p>
            <a:fld id="{B4A389DC-B868-4A76-93F1-E20505CB5D10}" type="slidenum">
              <a:rPr lang="de-CH" smtClean="0"/>
              <a:pPr/>
              <a:t>12</a:t>
            </a:fld>
            <a:endParaRPr lang="de-CH"/>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de-DE" smtClean="0"/>
              <a:t>Titelmasterformat durch Klicken bearbeiten</a:t>
            </a:r>
            <a:endParaRPr lang="de-CH" dirty="0"/>
          </a:p>
        </p:txBody>
      </p:sp>
      <p:sp>
        <p:nvSpPr>
          <p:cNvPr id="3" name="Unt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smtClean="0"/>
              <a:t>Formatvorlage des Untertitelmasters durch Klicken bearbeiten</a:t>
            </a:r>
            <a:endParaRPr lang="de-CH"/>
          </a:p>
        </p:txBody>
      </p:sp>
      <p:pic>
        <p:nvPicPr>
          <p:cNvPr id="7" name="Grafik 6" descr="pp-titelseite-www-kreise.jpg"/>
          <p:cNvPicPr>
            <a:picLocks noChangeAspect="1"/>
          </p:cNvPicPr>
          <p:nvPr userDrawn="1"/>
        </p:nvPicPr>
        <p:blipFill>
          <a:blip r:embed="rId2" cstate="print"/>
          <a:stretch>
            <a:fillRect/>
          </a:stretch>
        </p:blipFill>
        <p:spPr>
          <a:xfrm>
            <a:off x="0" y="4407408"/>
            <a:ext cx="1962912" cy="2450592"/>
          </a:xfrm>
          <a:prstGeom prst="rect">
            <a:avLst/>
          </a:prstGeom>
        </p:spPr>
      </p:pic>
      <p:pic>
        <p:nvPicPr>
          <p:cNvPr id="8" name="Grafik 7" descr="pp-titelseite-balken.jpg"/>
          <p:cNvPicPr>
            <a:picLocks noChangeAspect="1"/>
          </p:cNvPicPr>
          <p:nvPr userDrawn="1"/>
        </p:nvPicPr>
        <p:blipFill>
          <a:blip r:embed="rId3" cstate="print"/>
          <a:stretch>
            <a:fillRect/>
          </a:stretch>
        </p:blipFill>
        <p:spPr>
          <a:xfrm>
            <a:off x="737616" y="476672"/>
            <a:ext cx="8406384" cy="1377696"/>
          </a:xfrm>
          <a:prstGeom prst="rect">
            <a:avLst/>
          </a:prstGeom>
        </p:spPr>
      </p:pic>
      <p:sp>
        <p:nvSpPr>
          <p:cNvPr id="6" name="Datumsplatzhalter 5"/>
          <p:cNvSpPr>
            <a:spLocks noGrp="1"/>
          </p:cNvSpPr>
          <p:nvPr>
            <p:ph type="dt" sz="half" idx="10"/>
          </p:nvPr>
        </p:nvSpPr>
        <p:spPr/>
        <p:txBody>
          <a:bodyPr/>
          <a:lstStyle/>
          <a:p>
            <a:fld id="{8DD54A1C-B387-479E-9ED8-24E1BBC035A5}" type="datetime1">
              <a:rPr lang="de-CH" smtClean="0"/>
              <a:pPr/>
              <a:t>25.02.2015</a:t>
            </a:fld>
            <a:endParaRPr lang="de-CH"/>
          </a:p>
        </p:txBody>
      </p:sp>
      <p:sp>
        <p:nvSpPr>
          <p:cNvPr id="9" name="Foliennummernplatzhalter 8"/>
          <p:cNvSpPr>
            <a:spLocks noGrp="1"/>
          </p:cNvSpPr>
          <p:nvPr>
            <p:ph type="sldNum" sz="quarter" idx="11"/>
          </p:nvPr>
        </p:nvSpPr>
        <p:spPr/>
        <p:txBody>
          <a:bodyPr/>
          <a:lstStyle/>
          <a:p>
            <a:fld id="{87674F0A-37BA-4CE3-B1FD-DE57A7E2F2C6}" type="slidenum">
              <a:rPr lang="de-CH" smtClean="0"/>
              <a:pPr/>
              <a:t>‹Nr.›</a:t>
            </a:fld>
            <a:endParaRPr lang="de-CH"/>
          </a:p>
        </p:txBody>
      </p:sp>
      <p:sp>
        <p:nvSpPr>
          <p:cNvPr id="10" name="Fußzeilenplatzhalter 9"/>
          <p:cNvSpPr>
            <a:spLocks noGrp="1"/>
          </p:cNvSpPr>
          <p:nvPr>
            <p:ph type="ftr" sz="quarter" idx="12"/>
          </p:nvPr>
        </p:nvSpPr>
        <p:spPr/>
        <p:txBody>
          <a:bodyPr/>
          <a:lstStyle/>
          <a:p>
            <a:r>
              <a:rPr lang="de-CH" smtClean="0"/>
              <a:t>© Branche Öffentliche Verwaltung/ Administration publique/ Amministrazione pubblica</a:t>
            </a:r>
            <a:endParaRPr lang="de-CH"/>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CH"/>
          </a:p>
        </p:txBody>
      </p:sp>
      <p:sp>
        <p:nvSpPr>
          <p:cNvPr id="3" name="Vertikaler Textplatzhalter 2"/>
          <p:cNvSpPr>
            <a:spLocks noGrp="1"/>
          </p:cNvSpPr>
          <p:nvPr>
            <p:ph type="body" orient="vert" idx="1"/>
          </p:nvPr>
        </p:nvSpPr>
        <p:spPr/>
        <p:txBody>
          <a:bodyPr vert="eaVert"/>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CH"/>
          </a:p>
        </p:txBody>
      </p:sp>
      <p:sp>
        <p:nvSpPr>
          <p:cNvPr id="4" name="Datumsplatzhalter 3"/>
          <p:cNvSpPr>
            <a:spLocks noGrp="1"/>
          </p:cNvSpPr>
          <p:nvPr>
            <p:ph type="dt" sz="half" idx="10"/>
          </p:nvPr>
        </p:nvSpPr>
        <p:spPr/>
        <p:txBody>
          <a:bodyPr/>
          <a:lstStyle/>
          <a:p>
            <a:fld id="{114DDAD9-2EB7-497D-82F6-4415D0CC23D5}" type="datetime1">
              <a:rPr lang="de-CH" smtClean="0"/>
              <a:pPr/>
              <a:t>25.02.2015</a:t>
            </a:fld>
            <a:endParaRPr lang="de-CH"/>
          </a:p>
        </p:txBody>
      </p:sp>
      <p:sp>
        <p:nvSpPr>
          <p:cNvPr id="5" name="Fußzeilenplatzhalter 4"/>
          <p:cNvSpPr>
            <a:spLocks noGrp="1"/>
          </p:cNvSpPr>
          <p:nvPr>
            <p:ph type="ftr" sz="quarter" idx="11"/>
          </p:nvPr>
        </p:nvSpPr>
        <p:spPr/>
        <p:txBody>
          <a:bodyPr/>
          <a:lstStyle/>
          <a:p>
            <a:r>
              <a:rPr lang="de-CH" smtClean="0"/>
              <a:t>© Branche Öffentliche Verwaltung/ Administration publique/ Amministrazione pubblica</a:t>
            </a:r>
            <a:endParaRPr lang="de-CH"/>
          </a:p>
        </p:txBody>
      </p:sp>
      <p:sp>
        <p:nvSpPr>
          <p:cNvPr id="6" name="Foliennummernplatzhalter 5"/>
          <p:cNvSpPr>
            <a:spLocks noGrp="1"/>
          </p:cNvSpPr>
          <p:nvPr>
            <p:ph type="sldNum" sz="quarter" idx="12"/>
          </p:nvPr>
        </p:nvSpPr>
        <p:spPr/>
        <p:txBody>
          <a:bodyPr/>
          <a:lstStyle/>
          <a:p>
            <a:fld id="{87674F0A-37BA-4CE3-B1FD-DE57A7E2F2C6}" type="slidenum">
              <a:rPr lang="de-CH" smtClean="0"/>
              <a:pPr/>
              <a:t>‹Nr.›</a:t>
            </a:fld>
            <a:endParaRPr lang="de-CH"/>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274638"/>
            <a:ext cx="2057400" cy="5851525"/>
          </a:xfrm>
        </p:spPr>
        <p:txBody>
          <a:bodyPr vert="eaVert"/>
          <a:lstStyle/>
          <a:p>
            <a:r>
              <a:rPr lang="de-DE" smtClean="0"/>
              <a:t>Titelmasterformat durch Klicken bearbeiten</a:t>
            </a:r>
            <a:endParaRPr lang="de-CH"/>
          </a:p>
        </p:txBody>
      </p:sp>
      <p:sp>
        <p:nvSpPr>
          <p:cNvPr id="3" name="Vertikaler Textplatzhalter 2"/>
          <p:cNvSpPr>
            <a:spLocks noGrp="1"/>
          </p:cNvSpPr>
          <p:nvPr>
            <p:ph type="body" orient="vert" idx="1"/>
          </p:nvPr>
        </p:nvSpPr>
        <p:spPr>
          <a:xfrm>
            <a:off x="457200" y="274638"/>
            <a:ext cx="6019800" cy="5851525"/>
          </a:xfrm>
        </p:spPr>
        <p:txBody>
          <a:bodyPr vert="eaVert"/>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CH"/>
          </a:p>
        </p:txBody>
      </p:sp>
      <p:sp>
        <p:nvSpPr>
          <p:cNvPr id="4" name="Datumsplatzhalter 3"/>
          <p:cNvSpPr>
            <a:spLocks noGrp="1"/>
          </p:cNvSpPr>
          <p:nvPr>
            <p:ph type="dt" sz="half" idx="10"/>
          </p:nvPr>
        </p:nvSpPr>
        <p:spPr/>
        <p:txBody>
          <a:bodyPr/>
          <a:lstStyle/>
          <a:p>
            <a:fld id="{42CE02DD-E908-4AE7-A98C-FE145A29A242}" type="datetime1">
              <a:rPr lang="de-CH" smtClean="0"/>
              <a:pPr/>
              <a:t>25.02.2015</a:t>
            </a:fld>
            <a:endParaRPr lang="de-CH"/>
          </a:p>
        </p:txBody>
      </p:sp>
      <p:sp>
        <p:nvSpPr>
          <p:cNvPr id="5" name="Fußzeilenplatzhalter 4"/>
          <p:cNvSpPr>
            <a:spLocks noGrp="1"/>
          </p:cNvSpPr>
          <p:nvPr>
            <p:ph type="ftr" sz="quarter" idx="11"/>
          </p:nvPr>
        </p:nvSpPr>
        <p:spPr/>
        <p:txBody>
          <a:bodyPr/>
          <a:lstStyle/>
          <a:p>
            <a:r>
              <a:rPr lang="de-CH" smtClean="0"/>
              <a:t>© Branche Öffentliche Verwaltung/ Administration publique/ Amministrazione pubblica</a:t>
            </a:r>
            <a:endParaRPr lang="de-CH"/>
          </a:p>
        </p:txBody>
      </p:sp>
      <p:sp>
        <p:nvSpPr>
          <p:cNvPr id="6" name="Foliennummernplatzhalter 5"/>
          <p:cNvSpPr>
            <a:spLocks noGrp="1"/>
          </p:cNvSpPr>
          <p:nvPr>
            <p:ph type="sldNum" sz="quarter" idx="12"/>
          </p:nvPr>
        </p:nvSpPr>
        <p:spPr/>
        <p:txBody>
          <a:bodyPr/>
          <a:lstStyle/>
          <a:p>
            <a:fld id="{87674F0A-37BA-4CE3-B1FD-DE57A7E2F2C6}" type="slidenum">
              <a:rPr lang="de-CH" smtClean="0"/>
              <a:pPr/>
              <a:t>‹Nr.›</a:t>
            </a:fld>
            <a:endParaRPr lang="de-CH"/>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de-DE" smtClean="0"/>
              <a:t>Titelmasterformat durch Klicken bearbeiten</a:t>
            </a:r>
            <a:endParaRPr lang="de-CH"/>
          </a:p>
        </p:txBody>
      </p:sp>
      <p:sp>
        <p:nvSpPr>
          <p:cNvPr id="3" name="Unt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smtClean="0"/>
              <a:t>Formatvorlage des Untertitelmasters durch Klicken bearbeiten</a:t>
            </a:r>
            <a:endParaRPr lang="de-CH"/>
          </a:p>
        </p:txBody>
      </p:sp>
      <p:sp>
        <p:nvSpPr>
          <p:cNvPr id="4" name="Datumsplatzhalter 3"/>
          <p:cNvSpPr>
            <a:spLocks noGrp="1"/>
          </p:cNvSpPr>
          <p:nvPr>
            <p:ph type="dt" sz="half" idx="10"/>
          </p:nvPr>
        </p:nvSpPr>
        <p:spPr/>
        <p:txBody>
          <a:bodyPr/>
          <a:lstStyle/>
          <a:p>
            <a:fld id="{BFEA3929-7798-432A-A9B3-893E1C0FB6A6}" type="datetime1">
              <a:rPr lang="de-CH" smtClean="0"/>
              <a:pPr/>
              <a:t>25.02.2015</a:t>
            </a:fld>
            <a:endParaRPr lang="de-CH"/>
          </a:p>
        </p:txBody>
      </p:sp>
      <p:sp>
        <p:nvSpPr>
          <p:cNvPr id="5" name="Fußzeilenplatzhalter 4"/>
          <p:cNvSpPr>
            <a:spLocks noGrp="1"/>
          </p:cNvSpPr>
          <p:nvPr>
            <p:ph type="ftr" sz="quarter" idx="11"/>
          </p:nvPr>
        </p:nvSpPr>
        <p:spPr/>
        <p:txBody>
          <a:bodyPr/>
          <a:lstStyle/>
          <a:p>
            <a:r>
              <a:rPr lang="de-CH" smtClean="0"/>
              <a:t>© Branche Öffentliche Verwaltung/ Administration publique/ Amministrazione pubblica</a:t>
            </a:r>
            <a:endParaRPr lang="de-CH"/>
          </a:p>
        </p:txBody>
      </p:sp>
      <p:sp>
        <p:nvSpPr>
          <p:cNvPr id="6" name="Foliennummernplatzhalter 5"/>
          <p:cNvSpPr>
            <a:spLocks noGrp="1"/>
          </p:cNvSpPr>
          <p:nvPr>
            <p:ph type="sldNum" sz="quarter" idx="12"/>
          </p:nvPr>
        </p:nvSpPr>
        <p:spPr/>
        <p:txBody>
          <a:bodyPr/>
          <a:lstStyle/>
          <a:p>
            <a:fld id="{96883DD5-C3DA-4CA9-B8E4-0EE8BDD3D8BD}" type="slidenum">
              <a:rPr lang="de-CH" smtClean="0"/>
              <a:pPr/>
              <a:t>‹Nr.›</a:t>
            </a:fld>
            <a:endParaRPr lang="de-CH"/>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CH"/>
          </a:p>
        </p:txBody>
      </p:sp>
      <p:sp>
        <p:nvSpPr>
          <p:cNvPr id="3" name="Inhaltsplatzhalter 2"/>
          <p:cNvSpPr>
            <a:spLocks noGrp="1"/>
          </p:cNvSpPr>
          <p:nvPr>
            <p:ph idx="1"/>
          </p:nvPr>
        </p:nvSpPr>
        <p:spPr/>
        <p:txBody>
          <a:body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CH"/>
          </a:p>
        </p:txBody>
      </p:sp>
      <p:sp>
        <p:nvSpPr>
          <p:cNvPr id="4" name="Datumsplatzhalter 3"/>
          <p:cNvSpPr>
            <a:spLocks noGrp="1"/>
          </p:cNvSpPr>
          <p:nvPr>
            <p:ph type="dt" sz="half" idx="10"/>
          </p:nvPr>
        </p:nvSpPr>
        <p:spPr/>
        <p:txBody>
          <a:bodyPr/>
          <a:lstStyle/>
          <a:p>
            <a:fld id="{183AAE3D-CC1C-4E28-AE52-8E6AF2589B95}" type="datetime1">
              <a:rPr lang="de-CH" smtClean="0"/>
              <a:pPr/>
              <a:t>25.02.2015</a:t>
            </a:fld>
            <a:endParaRPr lang="de-CH"/>
          </a:p>
        </p:txBody>
      </p:sp>
      <p:sp>
        <p:nvSpPr>
          <p:cNvPr id="5" name="Fußzeilenplatzhalter 4"/>
          <p:cNvSpPr>
            <a:spLocks noGrp="1"/>
          </p:cNvSpPr>
          <p:nvPr>
            <p:ph type="ftr" sz="quarter" idx="11"/>
          </p:nvPr>
        </p:nvSpPr>
        <p:spPr/>
        <p:txBody>
          <a:bodyPr/>
          <a:lstStyle/>
          <a:p>
            <a:r>
              <a:rPr lang="de-CH" smtClean="0"/>
              <a:t>© Branche Öffentliche Verwaltung/ Administration publique/ Amministrazione pubblica</a:t>
            </a:r>
            <a:endParaRPr lang="de-CH"/>
          </a:p>
        </p:txBody>
      </p:sp>
      <p:sp>
        <p:nvSpPr>
          <p:cNvPr id="6" name="Foliennummernplatzhalter 5"/>
          <p:cNvSpPr>
            <a:spLocks noGrp="1"/>
          </p:cNvSpPr>
          <p:nvPr>
            <p:ph type="sldNum" sz="quarter" idx="12"/>
          </p:nvPr>
        </p:nvSpPr>
        <p:spPr/>
        <p:txBody>
          <a:bodyPr/>
          <a:lstStyle/>
          <a:p>
            <a:fld id="{96883DD5-C3DA-4CA9-B8E4-0EE8BDD3D8BD}" type="slidenum">
              <a:rPr lang="de-CH" smtClean="0"/>
              <a:pPr/>
              <a:t>‹Nr.›</a:t>
            </a:fld>
            <a:endParaRPr lang="de-CH"/>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e-DE" smtClean="0"/>
              <a:t>Titelmasterformat durch Klicken bearbeiten</a:t>
            </a:r>
            <a:endParaRPr lang="de-CH"/>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smtClean="0"/>
              <a:t>Textmasterformate durch Klicken bearbeiten</a:t>
            </a:r>
          </a:p>
        </p:txBody>
      </p:sp>
      <p:sp>
        <p:nvSpPr>
          <p:cNvPr id="4" name="Datumsplatzhalter 3"/>
          <p:cNvSpPr>
            <a:spLocks noGrp="1"/>
          </p:cNvSpPr>
          <p:nvPr>
            <p:ph type="dt" sz="half" idx="10"/>
          </p:nvPr>
        </p:nvSpPr>
        <p:spPr/>
        <p:txBody>
          <a:bodyPr/>
          <a:lstStyle/>
          <a:p>
            <a:fld id="{2B41A34D-3D2B-4348-AD6A-74C1C5BBF941}" type="datetime1">
              <a:rPr lang="de-CH" smtClean="0"/>
              <a:pPr/>
              <a:t>25.02.2015</a:t>
            </a:fld>
            <a:endParaRPr lang="de-CH"/>
          </a:p>
        </p:txBody>
      </p:sp>
      <p:sp>
        <p:nvSpPr>
          <p:cNvPr id="5" name="Fußzeilenplatzhalter 4"/>
          <p:cNvSpPr>
            <a:spLocks noGrp="1"/>
          </p:cNvSpPr>
          <p:nvPr>
            <p:ph type="ftr" sz="quarter" idx="11"/>
          </p:nvPr>
        </p:nvSpPr>
        <p:spPr/>
        <p:txBody>
          <a:bodyPr/>
          <a:lstStyle/>
          <a:p>
            <a:r>
              <a:rPr lang="de-CH" smtClean="0"/>
              <a:t>© Branche Öffentliche Verwaltung/ Administration publique/ Amministrazione pubblica</a:t>
            </a:r>
            <a:endParaRPr lang="de-CH"/>
          </a:p>
        </p:txBody>
      </p:sp>
      <p:sp>
        <p:nvSpPr>
          <p:cNvPr id="6" name="Foliennummernplatzhalter 5"/>
          <p:cNvSpPr>
            <a:spLocks noGrp="1"/>
          </p:cNvSpPr>
          <p:nvPr>
            <p:ph type="sldNum" sz="quarter" idx="12"/>
          </p:nvPr>
        </p:nvSpPr>
        <p:spPr/>
        <p:txBody>
          <a:bodyPr/>
          <a:lstStyle/>
          <a:p>
            <a:fld id="{96883DD5-C3DA-4CA9-B8E4-0EE8BDD3D8BD}" type="slidenum">
              <a:rPr lang="de-CH" smtClean="0"/>
              <a:pPr/>
              <a:t>‹Nr.›</a:t>
            </a:fld>
            <a:endParaRPr lang="de-CH"/>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solidFill>
                  <a:srgbClr val="FF0000"/>
                </a:solidFill>
              </a:defRPr>
            </a:lvl1pPr>
          </a:lstStyle>
          <a:p>
            <a:r>
              <a:rPr lang="de-DE" dirty="0" smtClean="0"/>
              <a:t>Titelmasterformat durch Klicken bearbeiten</a:t>
            </a:r>
            <a:endParaRPr lang="de-CH" dirty="0"/>
          </a:p>
        </p:txBody>
      </p:sp>
      <p:sp>
        <p:nvSpPr>
          <p:cNvPr id="3" name="Inhaltsplatzhalt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CH"/>
          </a:p>
        </p:txBody>
      </p:sp>
      <p:sp>
        <p:nvSpPr>
          <p:cNvPr id="4" name="Inhaltsplatzhalt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CH"/>
          </a:p>
        </p:txBody>
      </p:sp>
      <p:sp>
        <p:nvSpPr>
          <p:cNvPr id="5" name="Datumsplatzhalter 4"/>
          <p:cNvSpPr>
            <a:spLocks noGrp="1"/>
          </p:cNvSpPr>
          <p:nvPr>
            <p:ph type="dt" sz="half" idx="10"/>
          </p:nvPr>
        </p:nvSpPr>
        <p:spPr/>
        <p:txBody>
          <a:bodyPr/>
          <a:lstStyle/>
          <a:p>
            <a:fld id="{2B699E50-F471-4CB5-9918-D107661CA3CE}" type="datetime1">
              <a:rPr lang="de-CH" smtClean="0"/>
              <a:pPr/>
              <a:t>25.02.2015</a:t>
            </a:fld>
            <a:endParaRPr lang="de-CH"/>
          </a:p>
        </p:txBody>
      </p:sp>
      <p:sp>
        <p:nvSpPr>
          <p:cNvPr id="6" name="Fußzeilenplatzhalter 5"/>
          <p:cNvSpPr>
            <a:spLocks noGrp="1"/>
          </p:cNvSpPr>
          <p:nvPr>
            <p:ph type="ftr" sz="quarter" idx="11"/>
          </p:nvPr>
        </p:nvSpPr>
        <p:spPr/>
        <p:txBody>
          <a:bodyPr/>
          <a:lstStyle/>
          <a:p>
            <a:r>
              <a:rPr lang="de-CH" smtClean="0"/>
              <a:t>© Branche Öffentliche Verwaltung/ Administration publique/ Amministrazione pubblica</a:t>
            </a:r>
            <a:endParaRPr lang="de-CH"/>
          </a:p>
        </p:txBody>
      </p:sp>
      <p:sp>
        <p:nvSpPr>
          <p:cNvPr id="7" name="Foliennummernplatzhalter 6"/>
          <p:cNvSpPr>
            <a:spLocks noGrp="1"/>
          </p:cNvSpPr>
          <p:nvPr>
            <p:ph type="sldNum" sz="quarter" idx="12"/>
          </p:nvPr>
        </p:nvSpPr>
        <p:spPr/>
        <p:txBody>
          <a:bodyPr/>
          <a:lstStyle/>
          <a:p>
            <a:fld id="{96883DD5-C3DA-4CA9-B8E4-0EE8BDD3D8BD}" type="slidenum">
              <a:rPr lang="de-CH" smtClean="0"/>
              <a:pPr/>
              <a:t>‹Nr.›</a:t>
            </a:fld>
            <a:endParaRPr lang="de-CH"/>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de-DE" smtClean="0"/>
              <a:t>Titelmasterformat durch Klicken bearbeiten</a:t>
            </a:r>
            <a:endParaRPr lang="de-CH"/>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Textmasterformate durch Klicken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CH"/>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Textmasterformate durch Klicken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CH"/>
          </a:p>
        </p:txBody>
      </p:sp>
      <p:sp>
        <p:nvSpPr>
          <p:cNvPr id="7" name="Datumsplatzhalter 6"/>
          <p:cNvSpPr>
            <a:spLocks noGrp="1"/>
          </p:cNvSpPr>
          <p:nvPr>
            <p:ph type="dt" sz="half" idx="10"/>
          </p:nvPr>
        </p:nvSpPr>
        <p:spPr/>
        <p:txBody>
          <a:bodyPr/>
          <a:lstStyle/>
          <a:p>
            <a:fld id="{DC646017-FF5A-471D-BC73-2DAC7A8E8DA8}" type="datetime1">
              <a:rPr lang="de-CH" smtClean="0"/>
              <a:pPr/>
              <a:t>25.02.2015</a:t>
            </a:fld>
            <a:endParaRPr lang="de-CH"/>
          </a:p>
        </p:txBody>
      </p:sp>
      <p:sp>
        <p:nvSpPr>
          <p:cNvPr id="8" name="Fußzeilenplatzhalter 7"/>
          <p:cNvSpPr>
            <a:spLocks noGrp="1"/>
          </p:cNvSpPr>
          <p:nvPr>
            <p:ph type="ftr" sz="quarter" idx="11"/>
          </p:nvPr>
        </p:nvSpPr>
        <p:spPr/>
        <p:txBody>
          <a:bodyPr/>
          <a:lstStyle/>
          <a:p>
            <a:r>
              <a:rPr lang="de-CH" smtClean="0"/>
              <a:t>© Branche Öffentliche Verwaltung/ Administration publique/ Amministrazione pubblica</a:t>
            </a:r>
            <a:endParaRPr lang="de-CH"/>
          </a:p>
        </p:txBody>
      </p:sp>
      <p:sp>
        <p:nvSpPr>
          <p:cNvPr id="9" name="Foliennummernplatzhalter 8"/>
          <p:cNvSpPr>
            <a:spLocks noGrp="1"/>
          </p:cNvSpPr>
          <p:nvPr>
            <p:ph type="sldNum" sz="quarter" idx="12"/>
          </p:nvPr>
        </p:nvSpPr>
        <p:spPr/>
        <p:txBody>
          <a:bodyPr/>
          <a:lstStyle/>
          <a:p>
            <a:fld id="{96883DD5-C3DA-4CA9-B8E4-0EE8BDD3D8BD}" type="slidenum">
              <a:rPr lang="de-CH" smtClean="0"/>
              <a:pPr/>
              <a:t>‹Nr.›</a:t>
            </a:fld>
            <a:endParaRPr lang="de-CH"/>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CH"/>
          </a:p>
        </p:txBody>
      </p:sp>
      <p:sp>
        <p:nvSpPr>
          <p:cNvPr id="3" name="Datumsplatzhalter 2"/>
          <p:cNvSpPr>
            <a:spLocks noGrp="1"/>
          </p:cNvSpPr>
          <p:nvPr>
            <p:ph type="dt" sz="half" idx="10"/>
          </p:nvPr>
        </p:nvSpPr>
        <p:spPr/>
        <p:txBody>
          <a:bodyPr/>
          <a:lstStyle/>
          <a:p>
            <a:fld id="{221D27A8-C257-49CB-9DE8-B37E9634434E}" type="datetime1">
              <a:rPr lang="de-CH" smtClean="0"/>
              <a:pPr/>
              <a:t>25.02.2015</a:t>
            </a:fld>
            <a:endParaRPr lang="de-CH"/>
          </a:p>
        </p:txBody>
      </p:sp>
      <p:sp>
        <p:nvSpPr>
          <p:cNvPr id="4" name="Fußzeilenplatzhalter 3"/>
          <p:cNvSpPr>
            <a:spLocks noGrp="1"/>
          </p:cNvSpPr>
          <p:nvPr>
            <p:ph type="ftr" sz="quarter" idx="11"/>
          </p:nvPr>
        </p:nvSpPr>
        <p:spPr/>
        <p:txBody>
          <a:bodyPr/>
          <a:lstStyle/>
          <a:p>
            <a:r>
              <a:rPr lang="de-CH" smtClean="0"/>
              <a:t>© Branche Öffentliche Verwaltung/ Administration publique/ Amministrazione pubblica</a:t>
            </a:r>
            <a:endParaRPr lang="de-CH"/>
          </a:p>
        </p:txBody>
      </p:sp>
      <p:sp>
        <p:nvSpPr>
          <p:cNvPr id="5" name="Foliennummernplatzhalter 4"/>
          <p:cNvSpPr>
            <a:spLocks noGrp="1"/>
          </p:cNvSpPr>
          <p:nvPr>
            <p:ph type="sldNum" sz="quarter" idx="12"/>
          </p:nvPr>
        </p:nvSpPr>
        <p:spPr/>
        <p:txBody>
          <a:bodyPr/>
          <a:lstStyle/>
          <a:p>
            <a:fld id="{96883DD5-C3DA-4CA9-B8E4-0EE8BDD3D8BD}" type="slidenum">
              <a:rPr lang="de-CH" smtClean="0"/>
              <a:pPr/>
              <a:t>‹Nr.›</a:t>
            </a:fld>
            <a:endParaRPr lang="de-CH"/>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fld id="{D7050EBD-D086-457E-8DE9-7356E3F774CC}" type="datetime1">
              <a:rPr lang="de-CH" smtClean="0"/>
              <a:pPr/>
              <a:t>25.02.2015</a:t>
            </a:fld>
            <a:endParaRPr lang="de-CH"/>
          </a:p>
        </p:txBody>
      </p:sp>
      <p:sp>
        <p:nvSpPr>
          <p:cNvPr id="3" name="Fußzeilenplatzhalter 2"/>
          <p:cNvSpPr>
            <a:spLocks noGrp="1"/>
          </p:cNvSpPr>
          <p:nvPr>
            <p:ph type="ftr" sz="quarter" idx="11"/>
          </p:nvPr>
        </p:nvSpPr>
        <p:spPr/>
        <p:txBody>
          <a:bodyPr/>
          <a:lstStyle/>
          <a:p>
            <a:r>
              <a:rPr lang="de-CH" smtClean="0"/>
              <a:t>© Branche Öffentliche Verwaltung/ Administration publique/ Amministrazione pubblica</a:t>
            </a:r>
            <a:endParaRPr lang="de-CH"/>
          </a:p>
        </p:txBody>
      </p:sp>
      <p:sp>
        <p:nvSpPr>
          <p:cNvPr id="4" name="Foliennummernplatzhalter 3"/>
          <p:cNvSpPr>
            <a:spLocks noGrp="1"/>
          </p:cNvSpPr>
          <p:nvPr>
            <p:ph type="sldNum" sz="quarter" idx="12"/>
          </p:nvPr>
        </p:nvSpPr>
        <p:spPr/>
        <p:txBody>
          <a:bodyPr/>
          <a:lstStyle/>
          <a:p>
            <a:fld id="{96883DD5-C3DA-4CA9-B8E4-0EE8BDD3D8BD}" type="slidenum">
              <a:rPr lang="de-CH" smtClean="0"/>
              <a:pPr/>
              <a:t>‹Nr.›</a:t>
            </a:fld>
            <a:endParaRPr lang="de-CH"/>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e-DE" smtClean="0"/>
              <a:t>Titelmasterformat durch Klicken bearbeiten</a:t>
            </a:r>
            <a:endParaRPr lang="de-CH"/>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CH"/>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Textmasterformate durch Klicken bearbeiten</a:t>
            </a:r>
          </a:p>
        </p:txBody>
      </p:sp>
      <p:sp>
        <p:nvSpPr>
          <p:cNvPr id="5" name="Datumsplatzhalter 4"/>
          <p:cNvSpPr>
            <a:spLocks noGrp="1"/>
          </p:cNvSpPr>
          <p:nvPr>
            <p:ph type="dt" sz="half" idx="10"/>
          </p:nvPr>
        </p:nvSpPr>
        <p:spPr/>
        <p:txBody>
          <a:bodyPr/>
          <a:lstStyle/>
          <a:p>
            <a:fld id="{DC49FFB8-F5D8-45F9-BB1E-45E31519EBD7}" type="datetime1">
              <a:rPr lang="de-CH" smtClean="0"/>
              <a:pPr/>
              <a:t>25.02.2015</a:t>
            </a:fld>
            <a:endParaRPr lang="de-CH"/>
          </a:p>
        </p:txBody>
      </p:sp>
      <p:sp>
        <p:nvSpPr>
          <p:cNvPr id="6" name="Fußzeilenplatzhalter 5"/>
          <p:cNvSpPr>
            <a:spLocks noGrp="1"/>
          </p:cNvSpPr>
          <p:nvPr>
            <p:ph type="ftr" sz="quarter" idx="11"/>
          </p:nvPr>
        </p:nvSpPr>
        <p:spPr/>
        <p:txBody>
          <a:bodyPr/>
          <a:lstStyle/>
          <a:p>
            <a:r>
              <a:rPr lang="de-CH" smtClean="0"/>
              <a:t>© Branche Öffentliche Verwaltung/ Administration publique/ Amministrazione pubblica</a:t>
            </a:r>
            <a:endParaRPr lang="de-CH"/>
          </a:p>
        </p:txBody>
      </p:sp>
      <p:sp>
        <p:nvSpPr>
          <p:cNvPr id="7" name="Foliennummernplatzhalter 6"/>
          <p:cNvSpPr>
            <a:spLocks noGrp="1"/>
          </p:cNvSpPr>
          <p:nvPr>
            <p:ph type="sldNum" sz="quarter" idx="12"/>
          </p:nvPr>
        </p:nvSpPr>
        <p:spPr/>
        <p:txBody>
          <a:bodyPr/>
          <a:lstStyle/>
          <a:p>
            <a:fld id="{96883DD5-C3DA-4CA9-B8E4-0EE8BDD3D8BD}" type="slidenum">
              <a:rPr lang="de-CH" smtClean="0"/>
              <a:pPr/>
              <a:t>‹Nr.›</a:t>
            </a:fld>
            <a:endParaRPr lang="de-CH"/>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a:xfrm>
            <a:off x="457200" y="764704"/>
            <a:ext cx="8229600" cy="652934"/>
          </a:xfrm>
        </p:spPr>
        <p:txBody>
          <a:bodyPr>
            <a:noAutofit/>
          </a:bodyPr>
          <a:lstStyle>
            <a:lvl1pPr>
              <a:defRPr sz="2800"/>
            </a:lvl1pPr>
          </a:lstStyle>
          <a:p>
            <a:r>
              <a:rPr lang="de-DE" smtClean="0"/>
              <a:t>Titelmasterformat durch Klicken bearbeiten</a:t>
            </a:r>
            <a:endParaRPr lang="de-CH" dirty="0"/>
          </a:p>
        </p:txBody>
      </p:sp>
      <p:sp>
        <p:nvSpPr>
          <p:cNvPr id="3" name="Inhaltsplatzhalter 2"/>
          <p:cNvSpPr>
            <a:spLocks noGrp="1"/>
          </p:cNvSpPr>
          <p:nvPr>
            <p:ph idx="1"/>
          </p:nvPr>
        </p:nvSpPr>
        <p:spPr/>
        <p:txBody>
          <a:bodyPr>
            <a:noAutofit/>
          </a:bodyPr>
          <a:lstStyle>
            <a:lvl1pPr>
              <a:defRPr sz="2400"/>
            </a:lvl1pPr>
            <a:lvl2pPr>
              <a:defRPr sz="2400"/>
            </a:lvl2pPr>
            <a:lvl3pPr>
              <a:defRPr sz="2400"/>
            </a:lvl3pPr>
            <a:lvl4pPr>
              <a:defRPr sz="2400"/>
            </a:lvl4pPr>
            <a:lvl5pPr>
              <a:defRPr sz="2400"/>
            </a:lvl5pPr>
          </a:lstStyle>
          <a:p>
            <a:pPr lvl="0"/>
            <a:r>
              <a:rPr lang="de-DE" dirty="0" smtClean="0"/>
              <a:t>Textmasterformate durch Klicken bearbeiten</a:t>
            </a:r>
          </a:p>
          <a:p>
            <a:pPr lvl="1"/>
            <a:r>
              <a:rPr lang="de-DE" dirty="0" smtClean="0"/>
              <a:t>Zweite Ebene</a:t>
            </a:r>
          </a:p>
          <a:p>
            <a:pPr lvl="2"/>
            <a:r>
              <a:rPr lang="de-DE" dirty="0" smtClean="0"/>
              <a:t>Dritte Ebene</a:t>
            </a:r>
          </a:p>
          <a:p>
            <a:pPr lvl="3"/>
            <a:r>
              <a:rPr lang="de-DE" dirty="0" smtClean="0"/>
              <a:t>Vierte Ebene</a:t>
            </a:r>
          </a:p>
          <a:p>
            <a:pPr lvl="4"/>
            <a:r>
              <a:rPr lang="de-DE" dirty="0" smtClean="0"/>
              <a:t>Fünfte Ebene</a:t>
            </a:r>
            <a:endParaRPr lang="de-CH" dirty="0"/>
          </a:p>
        </p:txBody>
      </p:sp>
      <p:pic>
        <p:nvPicPr>
          <p:cNvPr id="7" name="Grafik 6" descr="pp-folgeseite-balken.jpg"/>
          <p:cNvPicPr>
            <a:picLocks noChangeAspect="1"/>
          </p:cNvPicPr>
          <p:nvPr userDrawn="1"/>
        </p:nvPicPr>
        <p:blipFill>
          <a:blip r:embed="rId2" cstate="print"/>
          <a:stretch>
            <a:fillRect/>
          </a:stretch>
        </p:blipFill>
        <p:spPr>
          <a:xfrm>
            <a:off x="0" y="0"/>
            <a:ext cx="9144000" cy="740278"/>
          </a:xfrm>
          <a:prstGeom prst="rect">
            <a:avLst/>
          </a:prstGeom>
        </p:spPr>
      </p:pic>
      <p:sp>
        <p:nvSpPr>
          <p:cNvPr id="5" name="Datumsplatzhalter 4"/>
          <p:cNvSpPr>
            <a:spLocks noGrp="1"/>
          </p:cNvSpPr>
          <p:nvPr>
            <p:ph type="dt" sz="half" idx="10"/>
          </p:nvPr>
        </p:nvSpPr>
        <p:spPr/>
        <p:txBody>
          <a:bodyPr/>
          <a:lstStyle/>
          <a:p>
            <a:fld id="{BA7A46AA-4D60-4A64-91C6-A6F3A4F53B3E}" type="datetime1">
              <a:rPr lang="de-CH" smtClean="0"/>
              <a:pPr/>
              <a:t>25.02.2015</a:t>
            </a:fld>
            <a:endParaRPr lang="de-CH"/>
          </a:p>
        </p:txBody>
      </p:sp>
      <p:sp>
        <p:nvSpPr>
          <p:cNvPr id="6" name="Foliennummernplatzhalter 5"/>
          <p:cNvSpPr>
            <a:spLocks noGrp="1"/>
          </p:cNvSpPr>
          <p:nvPr>
            <p:ph type="sldNum" sz="quarter" idx="11"/>
          </p:nvPr>
        </p:nvSpPr>
        <p:spPr/>
        <p:txBody>
          <a:bodyPr/>
          <a:lstStyle/>
          <a:p>
            <a:fld id="{87674F0A-37BA-4CE3-B1FD-DE57A7E2F2C6}" type="slidenum">
              <a:rPr lang="de-CH" smtClean="0"/>
              <a:pPr/>
              <a:t>‹Nr.›</a:t>
            </a:fld>
            <a:endParaRPr lang="de-CH"/>
          </a:p>
        </p:txBody>
      </p:sp>
      <p:sp>
        <p:nvSpPr>
          <p:cNvPr id="8" name="Fußzeilenplatzhalter 7"/>
          <p:cNvSpPr>
            <a:spLocks noGrp="1"/>
          </p:cNvSpPr>
          <p:nvPr>
            <p:ph type="ftr" sz="quarter" idx="12"/>
          </p:nvPr>
        </p:nvSpPr>
        <p:spPr/>
        <p:txBody>
          <a:bodyPr/>
          <a:lstStyle/>
          <a:p>
            <a:r>
              <a:rPr lang="de-CH" dirty="0" smtClean="0"/>
              <a:t>© Branche Öffentliche Verwaltung/ Administration </a:t>
            </a:r>
            <a:r>
              <a:rPr lang="de-CH" dirty="0" err="1" smtClean="0"/>
              <a:t>publique</a:t>
            </a:r>
            <a:r>
              <a:rPr lang="de-CH" dirty="0" smtClean="0"/>
              <a:t>/ </a:t>
            </a:r>
            <a:r>
              <a:rPr lang="de-CH" dirty="0" err="1" smtClean="0"/>
              <a:t>Amministrazione</a:t>
            </a:r>
            <a:r>
              <a:rPr lang="de-CH" dirty="0" smtClean="0"/>
              <a:t> </a:t>
            </a:r>
            <a:r>
              <a:rPr lang="de-CH" dirty="0" err="1" smtClean="0"/>
              <a:t>pubblica</a:t>
            </a:r>
            <a:endParaRPr lang="de-CH" dirty="0"/>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e-DE" smtClean="0"/>
              <a:t>Titelmasterformat durch Klicken bearbeiten</a:t>
            </a:r>
            <a:endParaRPr lang="de-CH"/>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CH"/>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Textmasterformate durch Klicken bearbeiten</a:t>
            </a:r>
          </a:p>
        </p:txBody>
      </p:sp>
      <p:sp>
        <p:nvSpPr>
          <p:cNvPr id="5" name="Datumsplatzhalter 4"/>
          <p:cNvSpPr>
            <a:spLocks noGrp="1"/>
          </p:cNvSpPr>
          <p:nvPr>
            <p:ph type="dt" sz="half" idx="10"/>
          </p:nvPr>
        </p:nvSpPr>
        <p:spPr/>
        <p:txBody>
          <a:bodyPr/>
          <a:lstStyle/>
          <a:p>
            <a:fld id="{B644D71B-D688-47D3-A620-AF81B386DAE4}" type="datetime1">
              <a:rPr lang="de-CH" smtClean="0"/>
              <a:pPr/>
              <a:t>25.02.2015</a:t>
            </a:fld>
            <a:endParaRPr lang="de-CH"/>
          </a:p>
        </p:txBody>
      </p:sp>
      <p:sp>
        <p:nvSpPr>
          <p:cNvPr id="6" name="Fußzeilenplatzhalter 5"/>
          <p:cNvSpPr>
            <a:spLocks noGrp="1"/>
          </p:cNvSpPr>
          <p:nvPr>
            <p:ph type="ftr" sz="quarter" idx="11"/>
          </p:nvPr>
        </p:nvSpPr>
        <p:spPr/>
        <p:txBody>
          <a:bodyPr/>
          <a:lstStyle/>
          <a:p>
            <a:r>
              <a:rPr lang="de-CH" smtClean="0"/>
              <a:t>© Branche Öffentliche Verwaltung/ Administration publique/ Amministrazione pubblica</a:t>
            </a:r>
            <a:endParaRPr lang="de-CH"/>
          </a:p>
        </p:txBody>
      </p:sp>
      <p:sp>
        <p:nvSpPr>
          <p:cNvPr id="7" name="Foliennummernplatzhalter 6"/>
          <p:cNvSpPr>
            <a:spLocks noGrp="1"/>
          </p:cNvSpPr>
          <p:nvPr>
            <p:ph type="sldNum" sz="quarter" idx="12"/>
          </p:nvPr>
        </p:nvSpPr>
        <p:spPr/>
        <p:txBody>
          <a:bodyPr/>
          <a:lstStyle/>
          <a:p>
            <a:fld id="{96883DD5-C3DA-4CA9-B8E4-0EE8BDD3D8BD}" type="slidenum">
              <a:rPr lang="de-CH" smtClean="0"/>
              <a:pPr/>
              <a:t>‹Nr.›</a:t>
            </a:fld>
            <a:endParaRPr lang="de-CH"/>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CH"/>
          </a:p>
        </p:txBody>
      </p:sp>
      <p:sp>
        <p:nvSpPr>
          <p:cNvPr id="3" name="Vertikaler Textplatzhalter 2"/>
          <p:cNvSpPr>
            <a:spLocks noGrp="1"/>
          </p:cNvSpPr>
          <p:nvPr>
            <p:ph type="body" orient="vert" idx="1"/>
          </p:nvPr>
        </p:nvSpPr>
        <p:spPr/>
        <p:txBody>
          <a:bodyPr vert="eaVert"/>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CH"/>
          </a:p>
        </p:txBody>
      </p:sp>
      <p:sp>
        <p:nvSpPr>
          <p:cNvPr id="4" name="Datumsplatzhalter 3"/>
          <p:cNvSpPr>
            <a:spLocks noGrp="1"/>
          </p:cNvSpPr>
          <p:nvPr>
            <p:ph type="dt" sz="half" idx="10"/>
          </p:nvPr>
        </p:nvSpPr>
        <p:spPr/>
        <p:txBody>
          <a:bodyPr/>
          <a:lstStyle/>
          <a:p>
            <a:fld id="{D2D14743-09FF-4757-A648-7A993D650DA3}" type="datetime1">
              <a:rPr lang="de-CH" smtClean="0"/>
              <a:pPr/>
              <a:t>25.02.2015</a:t>
            </a:fld>
            <a:endParaRPr lang="de-CH"/>
          </a:p>
        </p:txBody>
      </p:sp>
      <p:sp>
        <p:nvSpPr>
          <p:cNvPr id="5" name="Fußzeilenplatzhalter 4"/>
          <p:cNvSpPr>
            <a:spLocks noGrp="1"/>
          </p:cNvSpPr>
          <p:nvPr>
            <p:ph type="ftr" sz="quarter" idx="11"/>
          </p:nvPr>
        </p:nvSpPr>
        <p:spPr/>
        <p:txBody>
          <a:bodyPr/>
          <a:lstStyle/>
          <a:p>
            <a:r>
              <a:rPr lang="de-CH" smtClean="0"/>
              <a:t>© Branche Öffentliche Verwaltung/ Administration publique/ Amministrazione pubblica</a:t>
            </a:r>
            <a:endParaRPr lang="de-CH"/>
          </a:p>
        </p:txBody>
      </p:sp>
      <p:sp>
        <p:nvSpPr>
          <p:cNvPr id="6" name="Foliennummernplatzhalter 5"/>
          <p:cNvSpPr>
            <a:spLocks noGrp="1"/>
          </p:cNvSpPr>
          <p:nvPr>
            <p:ph type="sldNum" sz="quarter" idx="12"/>
          </p:nvPr>
        </p:nvSpPr>
        <p:spPr/>
        <p:txBody>
          <a:bodyPr/>
          <a:lstStyle/>
          <a:p>
            <a:fld id="{96883DD5-C3DA-4CA9-B8E4-0EE8BDD3D8BD}" type="slidenum">
              <a:rPr lang="de-CH" smtClean="0"/>
              <a:pPr/>
              <a:t>‹Nr.›</a:t>
            </a:fld>
            <a:endParaRPr lang="de-CH"/>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274638"/>
            <a:ext cx="2057400" cy="5851525"/>
          </a:xfrm>
        </p:spPr>
        <p:txBody>
          <a:bodyPr vert="eaVert"/>
          <a:lstStyle/>
          <a:p>
            <a:r>
              <a:rPr lang="de-DE" smtClean="0"/>
              <a:t>Titelmasterformat durch Klicken bearbeiten</a:t>
            </a:r>
            <a:endParaRPr lang="de-CH"/>
          </a:p>
        </p:txBody>
      </p:sp>
      <p:sp>
        <p:nvSpPr>
          <p:cNvPr id="3" name="Vertikaler Textplatzhalter 2"/>
          <p:cNvSpPr>
            <a:spLocks noGrp="1"/>
          </p:cNvSpPr>
          <p:nvPr>
            <p:ph type="body" orient="vert" idx="1"/>
          </p:nvPr>
        </p:nvSpPr>
        <p:spPr>
          <a:xfrm>
            <a:off x="457200" y="274638"/>
            <a:ext cx="6019800" cy="5851525"/>
          </a:xfrm>
        </p:spPr>
        <p:txBody>
          <a:bodyPr vert="eaVert"/>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CH"/>
          </a:p>
        </p:txBody>
      </p:sp>
      <p:sp>
        <p:nvSpPr>
          <p:cNvPr id="4" name="Datumsplatzhalter 3"/>
          <p:cNvSpPr>
            <a:spLocks noGrp="1"/>
          </p:cNvSpPr>
          <p:nvPr>
            <p:ph type="dt" sz="half" idx="10"/>
          </p:nvPr>
        </p:nvSpPr>
        <p:spPr/>
        <p:txBody>
          <a:bodyPr/>
          <a:lstStyle/>
          <a:p>
            <a:fld id="{97847345-2E04-45AE-86FA-11A1B4C08D7C}" type="datetime1">
              <a:rPr lang="de-CH" smtClean="0"/>
              <a:pPr/>
              <a:t>25.02.2015</a:t>
            </a:fld>
            <a:endParaRPr lang="de-CH"/>
          </a:p>
        </p:txBody>
      </p:sp>
      <p:sp>
        <p:nvSpPr>
          <p:cNvPr id="5" name="Fußzeilenplatzhalter 4"/>
          <p:cNvSpPr>
            <a:spLocks noGrp="1"/>
          </p:cNvSpPr>
          <p:nvPr>
            <p:ph type="ftr" sz="quarter" idx="11"/>
          </p:nvPr>
        </p:nvSpPr>
        <p:spPr/>
        <p:txBody>
          <a:bodyPr/>
          <a:lstStyle/>
          <a:p>
            <a:r>
              <a:rPr lang="de-CH" smtClean="0"/>
              <a:t>© Branche Öffentliche Verwaltung/ Administration publique/ Amministrazione pubblica</a:t>
            </a:r>
            <a:endParaRPr lang="de-CH"/>
          </a:p>
        </p:txBody>
      </p:sp>
      <p:sp>
        <p:nvSpPr>
          <p:cNvPr id="6" name="Foliennummernplatzhalter 5"/>
          <p:cNvSpPr>
            <a:spLocks noGrp="1"/>
          </p:cNvSpPr>
          <p:nvPr>
            <p:ph type="sldNum" sz="quarter" idx="12"/>
          </p:nvPr>
        </p:nvSpPr>
        <p:spPr/>
        <p:txBody>
          <a:bodyPr/>
          <a:lstStyle/>
          <a:p>
            <a:fld id="{96883DD5-C3DA-4CA9-B8E4-0EE8BDD3D8BD}" type="slidenum">
              <a:rPr lang="de-CH" smtClean="0"/>
              <a:pPr/>
              <a:t>‹Nr.›</a:t>
            </a:fld>
            <a:endParaRPr lang="de-CH"/>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de-DE" smtClean="0"/>
              <a:t>Titelmasterformat durch Klicken bearbeiten</a:t>
            </a:r>
            <a:endParaRPr lang="de-CH"/>
          </a:p>
        </p:txBody>
      </p:sp>
      <p:sp>
        <p:nvSpPr>
          <p:cNvPr id="3" name="Unt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smtClean="0"/>
              <a:t>Formatvorlage des Untertitelmasters durch Klicken bearbeiten</a:t>
            </a:r>
            <a:endParaRPr lang="de-CH"/>
          </a:p>
        </p:txBody>
      </p:sp>
      <p:sp>
        <p:nvSpPr>
          <p:cNvPr id="4" name="Datumsplatzhalter 3"/>
          <p:cNvSpPr>
            <a:spLocks noGrp="1"/>
          </p:cNvSpPr>
          <p:nvPr>
            <p:ph type="dt" sz="half" idx="10"/>
          </p:nvPr>
        </p:nvSpPr>
        <p:spPr/>
        <p:txBody>
          <a:bodyPr/>
          <a:lstStyle/>
          <a:p>
            <a:fld id="{6955F1C0-B743-4FB4-AF6F-4C3B066C1BA9}" type="datetime1">
              <a:rPr lang="de-CH" smtClean="0"/>
              <a:pPr/>
              <a:t>25.02.2015</a:t>
            </a:fld>
            <a:endParaRPr lang="de-CH"/>
          </a:p>
        </p:txBody>
      </p:sp>
      <p:sp>
        <p:nvSpPr>
          <p:cNvPr id="5" name="Fußzeilenplatzhalter 4"/>
          <p:cNvSpPr>
            <a:spLocks noGrp="1"/>
          </p:cNvSpPr>
          <p:nvPr>
            <p:ph type="ftr" sz="quarter" idx="11"/>
          </p:nvPr>
        </p:nvSpPr>
        <p:spPr/>
        <p:txBody>
          <a:bodyPr/>
          <a:lstStyle/>
          <a:p>
            <a:r>
              <a:rPr lang="de-CH" smtClean="0"/>
              <a:t>© Branche Öffentliche Verwaltung/ Administration publique/ Amministrazione pubblica</a:t>
            </a:r>
            <a:endParaRPr lang="de-CH"/>
          </a:p>
        </p:txBody>
      </p:sp>
      <p:sp>
        <p:nvSpPr>
          <p:cNvPr id="6" name="Foliennummernplatzhalter 5"/>
          <p:cNvSpPr>
            <a:spLocks noGrp="1"/>
          </p:cNvSpPr>
          <p:nvPr>
            <p:ph type="sldNum" sz="quarter" idx="12"/>
          </p:nvPr>
        </p:nvSpPr>
        <p:spPr/>
        <p:txBody>
          <a:bodyPr/>
          <a:lstStyle/>
          <a:p>
            <a:fld id="{9B7EB997-77BE-4D3A-A955-1FC2A3076634}" type="slidenum">
              <a:rPr lang="de-CH" smtClean="0"/>
              <a:pPr/>
              <a:t>‹Nr.›</a:t>
            </a:fld>
            <a:endParaRPr lang="de-CH"/>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CH"/>
          </a:p>
        </p:txBody>
      </p:sp>
      <p:sp>
        <p:nvSpPr>
          <p:cNvPr id="3" name="Inhaltsplatzhalter 2"/>
          <p:cNvSpPr>
            <a:spLocks noGrp="1"/>
          </p:cNvSpPr>
          <p:nvPr>
            <p:ph idx="1"/>
          </p:nvPr>
        </p:nvSpPr>
        <p:spPr/>
        <p:txBody>
          <a:body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CH"/>
          </a:p>
        </p:txBody>
      </p:sp>
      <p:sp>
        <p:nvSpPr>
          <p:cNvPr id="4" name="Datumsplatzhalter 3"/>
          <p:cNvSpPr>
            <a:spLocks noGrp="1"/>
          </p:cNvSpPr>
          <p:nvPr>
            <p:ph type="dt" sz="half" idx="10"/>
          </p:nvPr>
        </p:nvSpPr>
        <p:spPr/>
        <p:txBody>
          <a:bodyPr/>
          <a:lstStyle/>
          <a:p>
            <a:fld id="{4A91D4DD-CA84-444B-BA36-9F228EBA7EB4}" type="datetime1">
              <a:rPr lang="de-CH" smtClean="0"/>
              <a:pPr/>
              <a:t>25.02.2015</a:t>
            </a:fld>
            <a:endParaRPr lang="de-CH"/>
          </a:p>
        </p:txBody>
      </p:sp>
      <p:sp>
        <p:nvSpPr>
          <p:cNvPr id="5" name="Fußzeilenplatzhalter 4"/>
          <p:cNvSpPr>
            <a:spLocks noGrp="1"/>
          </p:cNvSpPr>
          <p:nvPr>
            <p:ph type="ftr" sz="quarter" idx="11"/>
          </p:nvPr>
        </p:nvSpPr>
        <p:spPr/>
        <p:txBody>
          <a:bodyPr/>
          <a:lstStyle/>
          <a:p>
            <a:r>
              <a:rPr lang="de-CH" smtClean="0"/>
              <a:t>© Branche Öffentliche Verwaltung/ Administration publique/ Amministrazione pubblica</a:t>
            </a:r>
            <a:endParaRPr lang="de-CH"/>
          </a:p>
        </p:txBody>
      </p:sp>
      <p:sp>
        <p:nvSpPr>
          <p:cNvPr id="6" name="Foliennummernplatzhalter 5"/>
          <p:cNvSpPr>
            <a:spLocks noGrp="1"/>
          </p:cNvSpPr>
          <p:nvPr>
            <p:ph type="sldNum" sz="quarter" idx="12"/>
          </p:nvPr>
        </p:nvSpPr>
        <p:spPr/>
        <p:txBody>
          <a:bodyPr/>
          <a:lstStyle/>
          <a:p>
            <a:fld id="{9B7EB997-77BE-4D3A-A955-1FC2A3076634}" type="slidenum">
              <a:rPr lang="de-CH" smtClean="0"/>
              <a:pPr/>
              <a:t>‹Nr.›</a:t>
            </a:fld>
            <a:endParaRPr lang="de-CH"/>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e-DE" smtClean="0"/>
              <a:t>Titelmasterformat durch Klicken bearbeiten</a:t>
            </a:r>
            <a:endParaRPr lang="de-CH"/>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smtClean="0"/>
              <a:t>Textmasterformate durch Klicken bearbeiten</a:t>
            </a:r>
          </a:p>
        </p:txBody>
      </p:sp>
      <p:sp>
        <p:nvSpPr>
          <p:cNvPr id="4" name="Datumsplatzhalter 3"/>
          <p:cNvSpPr>
            <a:spLocks noGrp="1"/>
          </p:cNvSpPr>
          <p:nvPr>
            <p:ph type="dt" sz="half" idx="10"/>
          </p:nvPr>
        </p:nvSpPr>
        <p:spPr/>
        <p:txBody>
          <a:bodyPr/>
          <a:lstStyle/>
          <a:p>
            <a:fld id="{9F6936D4-8642-4574-9548-D3B9A4CCB8EA}" type="datetime1">
              <a:rPr lang="de-CH" smtClean="0"/>
              <a:pPr/>
              <a:t>25.02.2015</a:t>
            </a:fld>
            <a:endParaRPr lang="de-CH"/>
          </a:p>
        </p:txBody>
      </p:sp>
      <p:sp>
        <p:nvSpPr>
          <p:cNvPr id="5" name="Fußzeilenplatzhalter 4"/>
          <p:cNvSpPr>
            <a:spLocks noGrp="1"/>
          </p:cNvSpPr>
          <p:nvPr>
            <p:ph type="ftr" sz="quarter" idx="11"/>
          </p:nvPr>
        </p:nvSpPr>
        <p:spPr/>
        <p:txBody>
          <a:bodyPr/>
          <a:lstStyle/>
          <a:p>
            <a:r>
              <a:rPr lang="de-CH" smtClean="0"/>
              <a:t>© Branche Öffentliche Verwaltung/ Administration publique/ Amministrazione pubblica</a:t>
            </a:r>
            <a:endParaRPr lang="de-CH"/>
          </a:p>
        </p:txBody>
      </p:sp>
      <p:sp>
        <p:nvSpPr>
          <p:cNvPr id="6" name="Foliennummernplatzhalter 5"/>
          <p:cNvSpPr>
            <a:spLocks noGrp="1"/>
          </p:cNvSpPr>
          <p:nvPr>
            <p:ph type="sldNum" sz="quarter" idx="12"/>
          </p:nvPr>
        </p:nvSpPr>
        <p:spPr/>
        <p:txBody>
          <a:bodyPr/>
          <a:lstStyle/>
          <a:p>
            <a:fld id="{9B7EB997-77BE-4D3A-A955-1FC2A3076634}" type="slidenum">
              <a:rPr lang="de-CH" smtClean="0"/>
              <a:pPr/>
              <a:t>‹Nr.›</a:t>
            </a:fld>
            <a:endParaRPr lang="de-CH"/>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CH"/>
          </a:p>
        </p:txBody>
      </p:sp>
      <p:sp>
        <p:nvSpPr>
          <p:cNvPr id="3" name="Inhaltsplatzhalt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CH"/>
          </a:p>
        </p:txBody>
      </p:sp>
      <p:sp>
        <p:nvSpPr>
          <p:cNvPr id="4" name="Inhaltsplatzhalt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CH"/>
          </a:p>
        </p:txBody>
      </p:sp>
      <p:sp>
        <p:nvSpPr>
          <p:cNvPr id="5" name="Datumsplatzhalter 4"/>
          <p:cNvSpPr>
            <a:spLocks noGrp="1"/>
          </p:cNvSpPr>
          <p:nvPr>
            <p:ph type="dt" sz="half" idx="10"/>
          </p:nvPr>
        </p:nvSpPr>
        <p:spPr/>
        <p:txBody>
          <a:bodyPr/>
          <a:lstStyle/>
          <a:p>
            <a:fld id="{75E7AAFC-C815-4A10-8173-E7BC40F652E8}" type="datetime1">
              <a:rPr lang="de-CH" smtClean="0"/>
              <a:pPr/>
              <a:t>25.02.2015</a:t>
            </a:fld>
            <a:endParaRPr lang="de-CH"/>
          </a:p>
        </p:txBody>
      </p:sp>
      <p:sp>
        <p:nvSpPr>
          <p:cNvPr id="6" name="Fußzeilenplatzhalter 5"/>
          <p:cNvSpPr>
            <a:spLocks noGrp="1"/>
          </p:cNvSpPr>
          <p:nvPr>
            <p:ph type="ftr" sz="quarter" idx="11"/>
          </p:nvPr>
        </p:nvSpPr>
        <p:spPr/>
        <p:txBody>
          <a:bodyPr/>
          <a:lstStyle/>
          <a:p>
            <a:r>
              <a:rPr lang="de-CH" smtClean="0"/>
              <a:t>© Branche Öffentliche Verwaltung/ Administration publique/ Amministrazione pubblica</a:t>
            </a:r>
            <a:endParaRPr lang="de-CH"/>
          </a:p>
        </p:txBody>
      </p:sp>
      <p:sp>
        <p:nvSpPr>
          <p:cNvPr id="7" name="Foliennummernplatzhalter 6"/>
          <p:cNvSpPr>
            <a:spLocks noGrp="1"/>
          </p:cNvSpPr>
          <p:nvPr>
            <p:ph type="sldNum" sz="quarter" idx="12"/>
          </p:nvPr>
        </p:nvSpPr>
        <p:spPr/>
        <p:txBody>
          <a:bodyPr/>
          <a:lstStyle/>
          <a:p>
            <a:fld id="{9B7EB997-77BE-4D3A-A955-1FC2A3076634}" type="slidenum">
              <a:rPr lang="de-CH" smtClean="0"/>
              <a:pPr/>
              <a:t>‹Nr.›</a:t>
            </a:fld>
            <a:endParaRPr lang="de-CH"/>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de-DE" smtClean="0"/>
              <a:t>Titelmasterformat durch Klicken bearbeiten</a:t>
            </a:r>
            <a:endParaRPr lang="de-CH"/>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Textmasterformate durch Klicken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CH"/>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Textmasterformate durch Klicken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CH"/>
          </a:p>
        </p:txBody>
      </p:sp>
      <p:sp>
        <p:nvSpPr>
          <p:cNvPr id="7" name="Datumsplatzhalter 6"/>
          <p:cNvSpPr>
            <a:spLocks noGrp="1"/>
          </p:cNvSpPr>
          <p:nvPr>
            <p:ph type="dt" sz="half" idx="10"/>
          </p:nvPr>
        </p:nvSpPr>
        <p:spPr/>
        <p:txBody>
          <a:bodyPr/>
          <a:lstStyle/>
          <a:p>
            <a:fld id="{1D388F23-8DA8-4BA7-BF97-5A57A3A5BC4F}" type="datetime1">
              <a:rPr lang="de-CH" smtClean="0"/>
              <a:pPr/>
              <a:t>25.02.2015</a:t>
            </a:fld>
            <a:endParaRPr lang="de-CH"/>
          </a:p>
        </p:txBody>
      </p:sp>
      <p:sp>
        <p:nvSpPr>
          <p:cNvPr id="8" name="Fußzeilenplatzhalter 7"/>
          <p:cNvSpPr>
            <a:spLocks noGrp="1"/>
          </p:cNvSpPr>
          <p:nvPr>
            <p:ph type="ftr" sz="quarter" idx="11"/>
          </p:nvPr>
        </p:nvSpPr>
        <p:spPr/>
        <p:txBody>
          <a:bodyPr/>
          <a:lstStyle/>
          <a:p>
            <a:r>
              <a:rPr lang="de-CH" smtClean="0"/>
              <a:t>© Branche Öffentliche Verwaltung/ Administration publique/ Amministrazione pubblica</a:t>
            </a:r>
            <a:endParaRPr lang="de-CH"/>
          </a:p>
        </p:txBody>
      </p:sp>
      <p:sp>
        <p:nvSpPr>
          <p:cNvPr id="9" name="Foliennummernplatzhalter 8"/>
          <p:cNvSpPr>
            <a:spLocks noGrp="1"/>
          </p:cNvSpPr>
          <p:nvPr>
            <p:ph type="sldNum" sz="quarter" idx="12"/>
          </p:nvPr>
        </p:nvSpPr>
        <p:spPr/>
        <p:txBody>
          <a:bodyPr/>
          <a:lstStyle/>
          <a:p>
            <a:fld id="{9B7EB997-77BE-4D3A-A955-1FC2A3076634}" type="slidenum">
              <a:rPr lang="de-CH" smtClean="0"/>
              <a:pPr/>
              <a:t>‹Nr.›</a:t>
            </a:fld>
            <a:endParaRPr lang="de-CH"/>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CH"/>
          </a:p>
        </p:txBody>
      </p:sp>
      <p:sp>
        <p:nvSpPr>
          <p:cNvPr id="3" name="Datumsplatzhalter 2"/>
          <p:cNvSpPr>
            <a:spLocks noGrp="1"/>
          </p:cNvSpPr>
          <p:nvPr>
            <p:ph type="dt" sz="half" idx="10"/>
          </p:nvPr>
        </p:nvSpPr>
        <p:spPr/>
        <p:txBody>
          <a:bodyPr/>
          <a:lstStyle/>
          <a:p>
            <a:fld id="{279CF8F8-5FA9-4B45-AF16-11F4DD378586}" type="datetime1">
              <a:rPr lang="de-CH" smtClean="0"/>
              <a:pPr/>
              <a:t>25.02.2015</a:t>
            </a:fld>
            <a:endParaRPr lang="de-CH"/>
          </a:p>
        </p:txBody>
      </p:sp>
      <p:sp>
        <p:nvSpPr>
          <p:cNvPr id="4" name="Fußzeilenplatzhalter 3"/>
          <p:cNvSpPr>
            <a:spLocks noGrp="1"/>
          </p:cNvSpPr>
          <p:nvPr>
            <p:ph type="ftr" sz="quarter" idx="11"/>
          </p:nvPr>
        </p:nvSpPr>
        <p:spPr/>
        <p:txBody>
          <a:bodyPr/>
          <a:lstStyle/>
          <a:p>
            <a:r>
              <a:rPr lang="de-CH" smtClean="0"/>
              <a:t>© Branche Öffentliche Verwaltung/ Administration publique/ Amministrazione pubblica</a:t>
            </a:r>
            <a:endParaRPr lang="de-CH"/>
          </a:p>
        </p:txBody>
      </p:sp>
      <p:sp>
        <p:nvSpPr>
          <p:cNvPr id="5" name="Foliennummernplatzhalter 4"/>
          <p:cNvSpPr>
            <a:spLocks noGrp="1"/>
          </p:cNvSpPr>
          <p:nvPr>
            <p:ph type="sldNum" sz="quarter" idx="12"/>
          </p:nvPr>
        </p:nvSpPr>
        <p:spPr/>
        <p:txBody>
          <a:bodyPr/>
          <a:lstStyle/>
          <a:p>
            <a:fld id="{9B7EB997-77BE-4D3A-A955-1FC2A3076634}" type="slidenum">
              <a:rPr lang="de-CH" smtClean="0"/>
              <a:pPr/>
              <a:t>‹Nr.›</a:t>
            </a:fld>
            <a:endParaRPr lang="de-CH"/>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fld id="{78D91BA7-95D5-438A-96E0-A932090CE0EB}" type="datetime1">
              <a:rPr lang="de-CH" smtClean="0"/>
              <a:pPr/>
              <a:t>25.02.2015</a:t>
            </a:fld>
            <a:endParaRPr lang="de-CH"/>
          </a:p>
        </p:txBody>
      </p:sp>
      <p:sp>
        <p:nvSpPr>
          <p:cNvPr id="3" name="Fußzeilenplatzhalter 2"/>
          <p:cNvSpPr>
            <a:spLocks noGrp="1"/>
          </p:cNvSpPr>
          <p:nvPr>
            <p:ph type="ftr" sz="quarter" idx="11"/>
          </p:nvPr>
        </p:nvSpPr>
        <p:spPr/>
        <p:txBody>
          <a:bodyPr/>
          <a:lstStyle/>
          <a:p>
            <a:r>
              <a:rPr lang="de-CH" smtClean="0"/>
              <a:t>© Branche Öffentliche Verwaltung/ Administration publique/ Amministrazione pubblica</a:t>
            </a:r>
            <a:endParaRPr lang="de-CH"/>
          </a:p>
        </p:txBody>
      </p:sp>
      <p:sp>
        <p:nvSpPr>
          <p:cNvPr id="4" name="Foliennummernplatzhalter 3"/>
          <p:cNvSpPr>
            <a:spLocks noGrp="1"/>
          </p:cNvSpPr>
          <p:nvPr>
            <p:ph type="sldNum" sz="quarter" idx="12"/>
          </p:nvPr>
        </p:nvSpPr>
        <p:spPr/>
        <p:txBody>
          <a:bodyPr/>
          <a:lstStyle/>
          <a:p>
            <a:fld id="{9B7EB997-77BE-4D3A-A955-1FC2A3076634}" type="slidenum">
              <a:rPr lang="de-CH" smtClean="0"/>
              <a:pPr/>
              <a:t>‹Nr.›</a:t>
            </a:fld>
            <a:endParaRPr lang="de-CH"/>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e-DE" smtClean="0"/>
              <a:t>Titelmasterformat durch Klicken bearbeiten</a:t>
            </a:r>
            <a:endParaRPr lang="de-CH"/>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smtClean="0"/>
              <a:t>Textmasterformate durch Klicken bearbeiten</a:t>
            </a:r>
          </a:p>
        </p:txBody>
      </p:sp>
      <p:sp>
        <p:nvSpPr>
          <p:cNvPr id="4" name="Datumsplatzhalter 3"/>
          <p:cNvSpPr>
            <a:spLocks noGrp="1"/>
          </p:cNvSpPr>
          <p:nvPr>
            <p:ph type="dt" sz="half" idx="10"/>
          </p:nvPr>
        </p:nvSpPr>
        <p:spPr/>
        <p:txBody>
          <a:bodyPr/>
          <a:lstStyle/>
          <a:p>
            <a:fld id="{1EF6ABA6-649F-42BC-89D8-7D6818F785F0}" type="datetime1">
              <a:rPr lang="de-CH" smtClean="0"/>
              <a:pPr/>
              <a:t>25.02.2015</a:t>
            </a:fld>
            <a:endParaRPr lang="de-CH"/>
          </a:p>
        </p:txBody>
      </p:sp>
      <p:sp>
        <p:nvSpPr>
          <p:cNvPr id="5" name="Fußzeilenplatzhalter 4"/>
          <p:cNvSpPr>
            <a:spLocks noGrp="1"/>
          </p:cNvSpPr>
          <p:nvPr>
            <p:ph type="ftr" sz="quarter" idx="11"/>
          </p:nvPr>
        </p:nvSpPr>
        <p:spPr/>
        <p:txBody>
          <a:bodyPr/>
          <a:lstStyle/>
          <a:p>
            <a:r>
              <a:rPr lang="de-CH" smtClean="0"/>
              <a:t>© Branche Öffentliche Verwaltung/ Administration publique/ Amministrazione pubblica</a:t>
            </a:r>
            <a:endParaRPr lang="de-CH"/>
          </a:p>
        </p:txBody>
      </p:sp>
      <p:sp>
        <p:nvSpPr>
          <p:cNvPr id="6" name="Foliennummernplatzhalter 5"/>
          <p:cNvSpPr>
            <a:spLocks noGrp="1"/>
          </p:cNvSpPr>
          <p:nvPr>
            <p:ph type="sldNum" sz="quarter" idx="12"/>
          </p:nvPr>
        </p:nvSpPr>
        <p:spPr/>
        <p:txBody>
          <a:bodyPr/>
          <a:lstStyle/>
          <a:p>
            <a:fld id="{87674F0A-37BA-4CE3-B1FD-DE57A7E2F2C6}" type="slidenum">
              <a:rPr lang="de-CH" smtClean="0"/>
              <a:pPr/>
              <a:t>‹Nr.›</a:t>
            </a:fld>
            <a:endParaRPr lang="de-CH"/>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e-DE" smtClean="0"/>
              <a:t>Titelmasterformat durch Klicken bearbeiten</a:t>
            </a:r>
            <a:endParaRPr lang="de-CH"/>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CH"/>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Textmasterformate durch Klicken bearbeiten</a:t>
            </a:r>
          </a:p>
        </p:txBody>
      </p:sp>
      <p:sp>
        <p:nvSpPr>
          <p:cNvPr id="5" name="Datumsplatzhalter 4"/>
          <p:cNvSpPr>
            <a:spLocks noGrp="1"/>
          </p:cNvSpPr>
          <p:nvPr>
            <p:ph type="dt" sz="half" idx="10"/>
          </p:nvPr>
        </p:nvSpPr>
        <p:spPr/>
        <p:txBody>
          <a:bodyPr/>
          <a:lstStyle/>
          <a:p>
            <a:fld id="{86275072-5BCF-4A82-8137-0F02E296A029}" type="datetime1">
              <a:rPr lang="de-CH" smtClean="0"/>
              <a:pPr/>
              <a:t>25.02.2015</a:t>
            </a:fld>
            <a:endParaRPr lang="de-CH"/>
          </a:p>
        </p:txBody>
      </p:sp>
      <p:sp>
        <p:nvSpPr>
          <p:cNvPr id="6" name="Fußzeilenplatzhalter 5"/>
          <p:cNvSpPr>
            <a:spLocks noGrp="1"/>
          </p:cNvSpPr>
          <p:nvPr>
            <p:ph type="ftr" sz="quarter" idx="11"/>
          </p:nvPr>
        </p:nvSpPr>
        <p:spPr/>
        <p:txBody>
          <a:bodyPr/>
          <a:lstStyle/>
          <a:p>
            <a:r>
              <a:rPr lang="de-CH" smtClean="0"/>
              <a:t>© Branche Öffentliche Verwaltung/ Administration publique/ Amministrazione pubblica</a:t>
            </a:r>
            <a:endParaRPr lang="de-CH"/>
          </a:p>
        </p:txBody>
      </p:sp>
      <p:sp>
        <p:nvSpPr>
          <p:cNvPr id="7" name="Foliennummernplatzhalter 6"/>
          <p:cNvSpPr>
            <a:spLocks noGrp="1"/>
          </p:cNvSpPr>
          <p:nvPr>
            <p:ph type="sldNum" sz="quarter" idx="12"/>
          </p:nvPr>
        </p:nvSpPr>
        <p:spPr/>
        <p:txBody>
          <a:bodyPr/>
          <a:lstStyle/>
          <a:p>
            <a:fld id="{9B7EB997-77BE-4D3A-A955-1FC2A3076634}" type="slidenum">
              <a:rPr lang="de-CH" smtClean="0"/>
              <a:pPr/>
              <a:t>‹Nr.›</a:t>
            </a:fld>
            <a:endParaRPr lang="de-CH"/>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e-DE" smtClean="0"/>
              <a:t>Titelmasterformat durch Klicken bearbeiten</a:t>
            </a:r>
            <a:endParaRPr lang="de-CH"/>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CH"/>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Textmasterformate durch Klicken bearbeiten</a:t>
            </a:r>
          </a:p>
        </p:txBody>
      </p:sp>
      <p:sp>
        <p:nvSpPr>
          <p:cNvPr id="5" name="Datumsplatzhalter 4"/>
          <p:cNvSpPr>
            <a:spLocks noGrp="1"/>
          </p:cNvSpPr>
          <p:nvPr>
            <p:ph type="dt" sz="half" idx="10"/>
          </p:nvPr>
        </p:nvSpPr>
        <p:spPr/>
        <p:txBody>
          <a:bodyPr/>
          <a:lstStyle/>
          <a:p>
            <a:fld id="{68AD0748-E8DA-4284-8FED-1908127090F9}" type="datetime1">
              <a:rPr lang="de-CH" smtClean="0"/>
              <a:pPr/>
              <a:t>25.02.2015</a:t>
            </a:fld>
            <a:endParaRPr lang="de-CH"/>
          </a:p>
        </p:txBody>
      </p:sp>
      <p:sp>
        <p:nvSpPr>
          <p:cNvPr id="6" name="Fußzeilenplatzhalter 5"/>
          <p:cNvSpPr>
            <a:spLocks noGrp="1"/>
          </p:cNvSpPr>
          <p:nvPr>
            <p:ph type="ftr" sz="quarter" idx="11"/>
          </p:nvPr>
        </p:nvSpPr>
        <p:spPr/>
        <p:txBody>
          <a:bodyPr/>
          <a:lstStyle/>
          <a:p>
            <a:r>
              <a:rPr lang="de-CH" smtClean="0"/>
              <a:t>© Branche Öffentliche Verwaltung/ Administration publique/ Amministrazione pubblica</a:t>
            </a:r>
            <a:endParaRPr lang="de-CH"/>
          </a:p>
        </p:txBody>
      </p:sp>
      <p:sp>
        <p:nvSpPr>
          <p:cNvPr id="7" name="Foliennummernplatzhalter 6"/>
          <p:cNvSpPr>
            <a:spLocks noGrp="1"/>
          </p:cNvSpPr>
          <p:nvPr>
            <p:ph type="sldNum" sz="quarter" idx="12"/>
          </p:nvPr>
        </p:nvSpPr>
        <p:spPr/>
        <p:txBody>
          <a:bodyPr/>
          <a:lstStyle/>
          <a:p>
            <a:fld id="{9B7EB997-77BE-4D3A-A955-1FC2A3076634}" type="slidenum">
              <a:rPr lang="de-CH" smtClean="0"/>
              <a:pPr/>
              <a:t>‹Nr.›</a:t>
            </a:fld>
            <a:endParaRPr lang="de-CH"/>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CH"/>
          </a:p>
        </p:txBody>
      </p:sp>
      <p:sp>
        <p:nvSpPr>
          <p:cNvPr id="3" name="Vertikaler Textplatzhalter 2"/>
          <p:cNvSpPr>
            <a:spLocks noGrp="1"/>
          </p:cNvSpPr>
          <p:nvPr>
            <p:ph type="body" orient="vert" idx="1"/>
          </p:nvPr>
        </p:nvSpPr>
        <p:spPr/>
        <p:txBody>
          <a:bodyPr vert="eaVert"/>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CH"/>
          </a:p>
        </p:txBody>
      </p:sp>
      <p:sp>
        <p:nvSpPr>
          <p:cNvPr id="4" name="Datumsplatzhalter 3"/>
          <p:cNvSpPr>
            <a:spLocks noGrp="1"/>
          </p:cNvSpPr>
          <p:nvPr>
            <p:ph type="dt" sz="half" idx="10"/>
          </p:nvPr>
        </p:nvSpPr>
        <p:spPr/>
        <p:txBody>
          <a:bodyPr/>
          <a:lstStyle/>
          <a:p>
            <a:fld id="{E104A5A0-889A-4474-BDDC-B62FB9454261}" type="datetime1">
              <a:rPr lang="de-CH" smtClean="0"/>
              <a:pPr/>
              <a:t>25.02.2015</a:t>
            </a:fld>
            <a:endParaRPr lang="de-CH"/>
          </a:p>
        </p:txBody>
      </p:sp>
      <p:sp>
        <p:nvSpPr>
          <p:cNvPr id="5" name="Fußzeilenplatzhalter 4"/>
          <p:cNvSpPr>
            <a:spLocks noGrp="1"/>
          </p:cNvSpPr>
          <p:nvPr>
            <p:ph type="ftr" sz="quarter" idx="11"/>
          </p:nvPr>
        </p:nvSpPr>
        <p:spPr/>
        <p:txBody>
          <a:bodyPr/>
          <a:lstStyle/>
          <a:p>
            <a:r>
              <a:rPr lang="de-CH" smtClean="0"/>
              <a:t>© Branche Öffentliche Verwaltung/ Administration publique/ Amministrazione pubblica</a:t>
            </a:r>
            <a:endParaRPr lang="de-CH"/>
          </a:p>
        </p:txBody>
      </p:sp>
      <p:sp>
        <p:nvSpPr>
          <p:cNvPr id="6" name="Foliennummernplatzhalter 5"/>
          <p:cNvSpPr>
            <a:spLocks noGrp="1"/>
          </p:cNvSpPr>
          <p:nvPr>
            <p:ph type="sldNum" sz="quarter" idx="12"/>
          </p:nvPr>
        </p:nvSpPr>
        <p:spPr/>
        <p:txBody>
          <a:bodyPr/>
          <a:lstStyle/>
          <a:p>
            <a:fld id="{9B7EB997-77BE-4D3A-A955-1FC2A3076634}" type="slidenum">
              <a:rPr lang="de-CH" smtClean="0"/>
              <a:pPr/>
              <a:t>‹Nr.›</a:t>
            </a:fld>
            <a:endParaRPr lang="de-CH"/>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274638"/>
            <a:ext cx="2057400" cy="5851525"/>
          </a:xfrm>
        </p:spPr>
        <p:txBody>
          <a:bodyPr vert="eaVert"/>
          <a:lstStyle/>
          <a:p>
            <a:r>
              <a:rPr lang="de-DE" smtClean="0"/>
              <a:t>Titelmasterformat durch Klicken bearbeiten</a:t>
            </a:r>
            <a:endParaRPr lang="de-CH"/>
          </a:p>
        </p:txBody>
      </p:sp>
      <p:sp>
        <p:nvSpPr>
          <p:cNvPr id="3" name="Vertikaler Textplatzhalter 2"/>
          <p:cNvSpPr>
            <a:spLocks noGrp="1"/>
          </p:cNvSpPr>
          <p:nvPr>
            <p:ph type="body" orient="vert" idx="1"/>
          </p:nvPr>
        </p:nvSpPr>
        <p:spPr>
          <a:xfrm>
            <a:off x="457200" y="274638"/>
            <a:ext cx="6019800" cy="5851525"/>
          </a:xfrm>
        </p:spPr>
        <p:txBody>
          <a:bodyPr vert="eaVert"/>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CH"/>
          </a:p>
        </p:txBody>
      </p:sp>
      <p:sp>
        <p:nvSpPr>
          <p:cNvPr id="4" name="Datumsplatzhalter 3"/>
          <p:cNvSpPr>
            <a:spLocks noGrp="1"/>
          </p:cNvSpPr>
          <p:nvPr>
            <p:ph type="dt" sz="half" idx="10"/>
          </p:nvPr>
        </p:nvSpPr>
        <p:spPr/>
        <p:txBody>
          <a:bodyPr/>
          <a:lstStyle/>
          <a:p>
            <a:fld id="{4EAF20C7-AE95-4DA0-8CB5-FEFF3B16A84B}" type="datetime1">
              <a:rPr lang="de-CH" smtClean="0"/>
              <a:pPr/>
              <a:t>25.02.2015</a:t>
            </a:fld>
            <a:endParaRPr lang="de-CH"/>
          </a:p>
        </p:txBody>
      </p:sp>
      <p:sp>
        <p:nvSpPr>
          <p:cNvPr id="5" name="Fußzeilenplatzhalter 4"/>
          <p:cNvSpPr>
            <a:spLocks noGrp="1"/>
          </p:cNvSpPr>
          <p:nvPr>
            <p:ph type="ftr" sz="quarter" idx="11"/>
          </p:nvPr>
        </p:nvSpPr>
        <p:spPr/>
        <p:txBody>
          <a:bodyPr/>
          <a:lstStyle/>
          <a:p>
            <a:r>
              <a:rPr lang="de-CH" smtClean="0"/>
              <a:t>© Branche Öffentliche Verwaltung/ Administration publique/ Amministrazione pubblica</a:t>
            </a:r>
            <a:endParaRPr lang="de-CH"/>
          </a:p>
        </p:txBody>
      </p:sp>
      <p:sp>
        <p:nvSpPr>
          <p:cNvPr id="6" name="Foliennummernplatzhalter 5"/>
          <p:cNvSpPr>
            <a:spLocks noGrp="1"/>
          </p:cNvSpPr>
          <p:nvPr>
            <p:ph type="sldNum" sz="quarter" idx="12"/>
          </p:nvPr>
        </p:nvSpPr>
        <p:spPr/>
        <p:txBody>
          <a:bodyPr/>
          <a:lstStyle/>
          <a:p>
            <a:fld id="{9B7EB997-77BE-4D3A-A955-1FC2A3076634}" type="slidenum">
              <a:rPr lang="de-CH" smtClean="0"/>
              <a:pPr/>
              <a:t>‹Nr.›</a:t>
            </a:fld>
            <a:endParaRPr lang="de-CH"/>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CH"/>
          </a:p>
        </p:txBody>
      </p:sp>
      <p:sp>
        <p:nvSpPr>
          <p:cNvPr id="3" name="Inhaltsplatzhalt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CH"/>
          </a:p>
        </p:txBody>
      </p:sp>
      <p:sp>
        <p:nvSpPr>
          <p:cNvPr id="4" name="Inhaltsplatzhalt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CH"/>
          </a:p>
        </p:txBody>
      </p:sp>
      <p:sp>
        <p:nvSpPr>
          <p:cNvPr id="5" name="Datumsplatzhalter 4"/>
          <p:cNvSpPr>
            <a:spLocks noGrp="1"/>
          </p:cNvSpPr>
          <p:nvPr>
            <p:ph type="dt" sz="half" idx="10"/>
          </p:nvPr>
        </p:nvSpPr>
        <p:spPr/>
        <p:txBody>
          <a:bodyPr/>
          <a:lstStyle/>
          <a:p>
            <a:fld id="{40054D47-FB2A-4E6A-B28B-E8D470ED79CB}" type="datetime1">
              <a:rPr lang="de-CH" smtClean="0"/>
              <a:pPr/>
              <a:t>25.02.2015</a:t>
            </a:fld>
            <a:endParaRPr lang="de-CH"/>
          </a:p>
        </p:txBody>
      </p:sp>
      <p:sp>
        <p:nvSpPr>
          <p:cNvPr id="6" name="Fußzeilenplatzhalter 5"/>
          <p:cNvSpPr>
            <a:spLocks noGrp="1"/>
          </p:cNvSpPr>
          <p:nvPr>
            <p:ph type="ftr" sz="quarter" idx="11"/>
          </p:nvPr>
        </p:nvSpPr>
        <p:spPr/>
        <p:txBody>
          <a:bodyPr/>
          <a:lstStyle/>
          <a:p>
            <a:r>
              <a:rPr lang="de-CH" smtClean="0"/>
              <a:t>© Branche Öffentliche Verwaltung/ Administration publique/ Amministrazione pubblica</a:t>
            </a:r>
            <a:endParaRPr lang="de-CH"/>
          </a:p>
        </p:txBody>
      </p:sp>
      <p:sp>
        <p:nvSpPr>
          <p:cNvPr id="7" name="Foliennummernplatzhalter 6"/>
          <p:cNvSpPr>
            <a:spLocks noGrp="1"/>
          </p:cNvSpPr>
          <p:nvPr>
            <p:ph type="sldNum" sz="quarter" idx="12"/>
          </p:nvPr>
        </p:nvSpPr>
        <p:spPr/>
        <p:txBody>
          <a:bodyPr/>
          <a:lstStyle/>
          <a:p>
            <a:fld id="{87674F0A-37BA-4CE3-B1FD-DE57A7E2F2C6}" type="slidenum">
              <a:rPr lang="de-CH" smtClean="0"/>
              <a:pPr/>
              <a:t>‹Nr.›</a:t>
            </a:fld>
            <a:endParaRPr lang="de-CH"/>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de-DE" smtClean="0"/>
              <a:t>Titelmasterformat durch Klicken bearbeiten</a:t>
            </a:r>
            <a:endParaRPr lang="de-CH"/>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Textmasterformate durch Klicken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CH"/>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Textmasterformate durch Klicken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CH"/>
          </a:p>
        </p:txBody>
      </p:sp>
      <p:sp>
        <p:nvSpPr>
          <p:cNvPr id="7" name="Datumsplatzhalter 6"/>
          <p:cNvSpPr>
            <a:spLocks noGrp="1"/>
          </p:cNvSpPr>
          <p:nvPr>
            <p:ph type="dt" sz="half" idx="10"/>
          </p:nvPr>
        </p:nvSpPr>
        <p:spPr/>
        <p:txBody>
          <a:bodyPr/>
          <a:lstStyle/>
          <a:p>
            <a:fld id="{EC988635-2A42-47A3-BF09-5C971C0F9BDE}" type="datetime1">
              <a:rPr lang="de-CH" smtClean="0"/>
              <a:pPr/>
              <a:t>25.02.2015</a:t>
            </a:fld>
            <a:endParaRPr lang="de-CH"/>
          </a:p>
        </p:txBody>
      </p:sp>
      <p:sp>
        <p:nvSpPr>
          <p:cNvPr id="8" name="Fußzeilenplatzhalter 7"/>
          <p:cNvSpPr>
            <a:spLocks noGrp="1"/>
          </p:cNvSpPr>
          <p:nvPr>
            <p:ph type="ftr" sz="quarter" idx="11"/>
          </p:nvPr>
        </p:nvSpPr>
        <p:spPr/>
        <p:txBody>
          <a:bodyPr/>
          <a:lstStyle/>
          <a:p>
            <a:r>
              <a:rPr lang="de-CH" smtClean="0"/>
              <a:t>© Branche Öffentliche Verwaltung/ Administration publique/ Amministrazione pubblica</a:t>
            </a:r>
            <a:endParaRPr lang="de-CH"/>
          </a:p>
        </p:txBody>
      </p:sp>
      <p:sp>
        <p:nvSpPr>
          <p:cNvPr id="9" name="Foliennummernplatzhalter 8"/>
          <p:cNvSpPr>
            <a:spLocks noGrp="1"/>
          </p:cNvSpPr>
          <p:nvPr>
            <p:ph type="sldNum" sz="quarter" idx="12"/>
          </p:nvPr>
        </p:nvSpPr>
        <p:spPr/>
        <p:txBody>
          <a:bodyPr/>
          <a:lstStyle/>
          <a:p>
            <a:fld id="{87674F0A-37BA-4CE3-B1FD-DE57A7E2F2C6}" type="slidenum">
              <a:rPr lang="de-CH" smtClean="0"/>
              <a:pPr/>
              <a:t>‹Nr.›</a:t>
            </a:fld>
            <a:endParaRPr lang="de-CH"/>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CH"/>
          </a:p>
        </p:txBody>
      </p:sp>
      <p:sp>
        <p:nvSpPr>
          <p:cNvPr id="3" name="Datumsplatzhalter 2"/>
          <p:cNvSpPr>
            <a:spLocks noGrp="1"/>
          </p:cNvSpPr>
          <p:nvPr>
            <p:ph type="dt" sz="half" idx="10"/>
          </p:nvPr>
        </p:nvSpPr>
        <p:spPr/>
        <p:txBody>
          <a:bodyPr/>
          <a:lstStyle/>
          <a:p>
            <a:fld id="{1EDBD8C2-1531-4A5A-9DB8-3A912298F1F0}" type="datetime1">
              <a:rPr lang="de-CH" smtClean="0"/>
              <a:pPr/>
              <a:t>25.02.2015</a:t>
            </a:fld>
            <a:endParaRPr lang="de-CH"/>
          </a:p>
        </p:txBody>
      </p:sp>
      <p:sp>
        <p:nvSpPr>
          <p:cNvPr id="4" name="Fußzeilenplatzhalter 3"/>
          <p:cNvSpPr>
            <a:spLocks noGrp="1"/>
          </p:cNvSpPr>
          <p:nvPr>
            <p:ph type="ftr" sz="quarter" idx="11"/>
          </p:nvPr>
        </p:nvSpPr>
        <p:spPr/>
        <p:txBody>
          <a:bodyPr/>
          <a:lstStyle/>
          <a:p>
            <a:r>
              <a:rPr lang="de-CH" smtClean="0"/>
              <a:t>© Branche Öffentliche Verwaltung/ Administration publique/ Amministrazione pubblica</a:t>
            </a:r>
            <a:endParaRPr lang="de-CH"/>
          </a:p>
        </p:txBody>
      </p:sp>
      <p:sp>
        <p:nvSpPr>
          <p:cNvPr id="5" name="Foliennummernplatzhalter 4"/>
          <p:cNvSpPr>
            <a:spLocks noGrp="1"/>
          </p:cNvSpPr>
          <p:nvPr>
            <p:ph type="sldNum" sz="quarter" idx="12"/>
          </p:nvPr>
        </p:nvSpPr>
        <p:spPr/>
        <p:txBody>
          <a:bodyPr/>
          <a:lstStyle/>
          <a:p>
            <a:fld id="{87674F0A-37BA-4CE3-B1FD-DE57A7E2F2C6}" type="slidenum">
              <a:rPr lang="de-CH" smtClean="0"/>
              <a:pPr/>
              <a:t>‹Nr.›</a:t>
            </a:fld>
            <a:endParaRPr lang="de-CH"/>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fld id="{6FCA28B9-BF48-47D3-9DF2-D9E3C43A4097}" type="datetime1">
              <a:rPr lang="de-CH" smtClean="0"/>
              <a:pPr/>
              <a:t>25.02.2015</a:t>
            </a:fld>
            <a:endParaRPr lang="de-CH"/>
          </a:p>
        </p:txBody>
      </p:sp>
      <p:sp>
        <p:nvSpPr>
          <p:cNvPr id="3" name="Fußzeilenplatzhalter 2"/>
          <p:cNvSpPr>
            <a:spLocks noGrp="1"/>
          </p:cNvSpPr>
          <p:nvPr>
            <p:ph type="ftr" sz="quarter" idx="11"/>
          </p:nvPr>
        </p:nvSpPr>
        <p:spPr/>
        <p:txBody>
          <a:bodyPr/>
          <a:lstStyle/>
          <a:p>
            <a:r>
              <a:rPr lang="de-CH" smtClean="0"/>
              <a:t>© Branche Öffentliche Verwaltung/ Administration publique/ Amministrazione pubblica</a:t>
            </a:r>
            <a:endParaRPr lang="de-CH"/>
          </a:p>
        </p:txBody>
      </p:sp>
      <p:sp>
        <p:nvSpPr>
          <p:cNvPr id="4" name="Foliennummernplatzhalter 3"/>
          <p:cNvSpPr>
            <a:spLocks noGrp="1"/>
          </p:cNvSpPr>
          <p:nvPr>
            <p:ph type="sldNum" sz="quarter" idx="12"/>
          </p:nvPr>
        </p:nvSpPr>
        <p:spPr/>
        <p:txBody>
          <a:bodyPr/>
          <a:lstStyle/>
          <a:p>
            <a:fld id="{87674F0A-37BA-4CE3-B1FD-DE57A7E2F2C6}" type="slidenum">
              <a:rPr lang="de-CH" smtClean="0"/>
              <a:pPr/>
              <a:t>‹Nr.›</a:t>
            </a:fld>
            <a:endParaRPr lang="de-CH"/>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e-DE" smtClean="0"/>
              <a:t>Titelmasterformat durch Klicken bearbeiten</a:t>
            </a:r>
            <a:endParaRPr lang="de-CH"/>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CH"/>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Textmasterformate durch Klicken bearbeiten</a:t>
            </a:r>
          </a:p>
        </p:txBody>
      </p:sp>
      <p:sp>
        <p:nvSpPr>
          <p:cNvPr id="5" name="Datumsplatzhalter 4"/>
          <p:cNvSpPr>
            <a:spLocks noGrp="1"/>
          </p:cNvSpPr>
          <p:nvPr>
            <p:ph type="dt" sz="half" idx="10"/>
          </p:nvPr>
        </p:nvSpPr>
        <p:spPr/>
        <p:txBody>
          <a:bodyPr/>
          <a:lstStyle/>
          <a:p>
            <a:fld id="{F8513F14-4F47-4E0D-8D32-EBE7B76823E4}" type="datetime1">
              <a:rPr lang="de-CH" smtClean="0"/>
              <a:pPr/>
              <a:t>25.02.2015</a:t>
            </a:fld>
            <a:endParaRPr lang="de-CH"/>
          </a:p>
        </p:txBody>
      </p:sp>
      <p:sp>
        <p:nvSpPr>
          <p:cNvPr id="6" name="Fußzeilenplatzhalter 5"/>
          <p:cNvSpPr>
            <a:spLocks noGrp="1"/>
          </p:cNvSpPr>
          <p:nvPr>
            <p:ph type="ftr" sz="quarter" idx="11"/>
          </p:nvPr>
        </p:nvSpPr>
        <p:spPr/>
        <p:txBody>
          <a:bodyPr/>
          <a:lstStyle/>
          <a:p>
            <a:r>
              <a:rPr lang="de-CH" smtClean="0"/>
              <a:t>© Branche Öffentliche Verwaltung/ Administration publique/ Amministrazione pubblica</a:t>
            </a:r>
            <a:endParaRPr lang="de-CH"/>
          </a:p>
        </p:txBody>
      </p:sp>
      <p:sp>
        <p:nvSpPr>
          <p:cNvPr id="7" name="Foliennummernplatzhalter 6"/>
          <p:cNvSpPr>
            <a:spLocks noGrp="1"/>
          </p:cNvSpPr>
          <p:nvPr>
            <p:ph type="sldNum" sz="quarter" idx="12"/>
          </p:nvPr>
        </p:nvSpPr>
        <p:spPr/>
        <p:txBody>
          <a:bodyPr/>
          <a:lstStyle/>
          <a:p>
            <a:fld id="{87674F0A-37BA-4CE3-B1FD-DE57A7E2F2C6}" type="slidenum">
              <a:rPr lang="de-CH" smtClean="0"/>
              <a:pPr/>
              <a:t>‹Nr.›</a:t>
            </a:fld>
            <a:endParaRPr lang="de-CH"/>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e-DE" smtClean="0"/>
              <a:t>Titelmasterformat durch Klicken bearbeiten</a:t>
            </a:r>
            <a:endParaRPr lang="de-CH"/>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e-DE" smtClean="0"/>
              <a:t>Bild durch Klicken auf Symbol hinzufügen</a:t>
            </a:r>
            <a:endParaRPr lang="de-CH"/>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Textmasterformate durch Klicken bearbeiten</a:t>
            </a:r>
          </a:p>
        </p:txBody>
      </p:sp>
      <p:sp>
        <p:nvSpPr>
          <p:cNvPr id="5" name="Datumsplatzhalter 4"/>
          <p:cNvSpPr>
            <a:spLocks noGrp="1"/>
          </p:cNvSpPr>
          <p:nvPr>
            <p:ph type="dt" sz="half" idx="10"/>
          </p:nvPr>
        </p:nvSpPr>
        <p:spPr/>
        <p:txBody>
          <a:bodyPr/>
          <a:lstStyle/>
          <a:p>
            <a:fld id="{46E79633-74BD-4A71-B902-80917C391B13}" type="datetime1">
              <a:rPr lang="de-CH" smtClean="0"/>
              <a:pPr/>
              <a:t>25.02.2015</a:t>
            </a:fld>
            <a:endParaRPr lang="de-CH"/>
          </a:p>
        </p:txBody>
      </p:sp>
      <p:sp>
        <p:nvSpPr>
          <p:cNvPr id="6" name="Fußzeilenplatzhalter 5"/>
          <p:cNvSpPr>
            <a:spLocks noGrp="1"/>
          </p:cNvSpPr>
          <p:nvPr>
            <p:ph type="ftr" sz="quarter" idx="11"/>
          </p:nvPr>
        </p:nvSpPr>
        <p:spPr/>
        <p:txBody>
          <a:bodyPr/>
          <a:lstStyle/>
          <a:p>
            <a:r>
              <a:rPr lang="de-CH" smtClean="0"/>
              <a:t>© Branche Öffentliche Verwaltung/ Administration publique/ Amministrazione pubblica</a:t>
            </a:r>
            <a:endParaRPr lang="de-CH"/>
          </a:p>
        </p:txBody>
      </p:sp>
      <p:sp>
        <p:nvSpPr>
          <p:cNvPr id="7" name="Foliennummernplatzhalter 6"/>
          <p:cNvSpPr>
            <a:spLocks noGrp="1"/>
          </p:cNvSpPr>
          <p:nvPr>
            <p:ph type="sldNum" sz="quarter" idx="12"/>
          </p:nvPr>
        </p:nvSpPr>
        <p:spPr/>
        <p:txBody>
          <a:bodyPr/>
          <a:lstStyle/>
          <a:p>
            <a:fld id="{87674F0A-37BA-4CE3-B1FD-DE57A7E2F2C6}" type="slidenum">
              <a:rPr lang="de-CH" smtClean="0"/>
              <a:pPr/>
              <a:t>‹Nr.›</a:t>
            </a:fld>
            <a:endParaRPr lang="de-CH"/>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de-DE" smtClean="0"/>
              <a:t>Titelmasterformat durch Klicken bearbeiten</a:t>
            </a:r>
            <a:endParaRPr lang="de-CH"/>
          </a:p>
        </p:txBody>
      </p:sp>
      <p:sp>
        <p:nvSpPr>
          <p:cNvPr id="3" name="Textplatzhalt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CH"/>
          </a:p>
        </p:txBody>
      </p:sp>
      <p:sp>
        <p:nvSpPr>
          <p:cNvPr id="4" name="Datumsplatzhalt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499D088-27DC-4080-A240-86948479A28B}" type="datetime1">
              <a:rPr lang="de-CH" smtClean="0"/>
              <a:pPr/>
              <a:t>25.02.2015</a:t>
            </a:fld>
            <a:endParaRPr lang="de-CH"/>
          </a:p>
        </p:txBody>
      </p:sp>
      <p:sp>
        <p:nvSpPr>
          <p:cNvPr id="5" name="Fußzeilenplatzhalt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de-CH" smtClean="0"/>
              <a:t>© Branche Öffentliche Verwaltung/ Administration publique/ Amministrazione pubblica</a:t>
            </a:r>
            <a:endParaRPr lang="de-CH"/>
          </a:p>
        </p:txBody>
      </p:sp>
      <p:sp>
        <p:nvSpPr>
          <p:cNvPr id="6" name="Foliennummernplatzhalt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7674F0A-37BA-4CE3-B1FD-DE57A7E2F2C6}" type="slidenum">
              <a:rPr lang="de-CH" smtClean="0"/>
              <a:pPr/>
              <a:t>‹Nr.›</a:t>
            </a:fld>
            <a:endParaRPr lang="de-CH"/>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de-DE" smtClean="0"/>
              <a:t>Titelmasterformat durch Klicken bearbeiten</a:t>
            </a:r>
            <a:endParaRPr lang="de-CH"/>
          </a:p>
        </p:txBody>
      </p:sp>
      <p:sp>
        <p:nvSpPr>
          <p:cNvPr id="3" name="Textplatzhalt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CH"/>
          </a:p>
        </p:txBody>
      </p:sp>
      <p:sp>
        <p:nvSpPr>
          <p:cNvPr id="4" name="Datumsplatzhalt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621D337-1AC3-4C90-A6D6-C76901335803}" type="datetime1">
              <a:rPr lang="de-CH" smtClean="0"/>
              <a:pPr/>
              <a:t>25.02.2015</a:t>
            </a:fld>
            <a:endParaRPr lang="de-CH"/>
          </a:p>
        </p:txBody>
      </p:sp>
      <p:sp>
        <p:nvSpPr>
          <p:cNvPr id="5" name="Fußzeilenplatzhalt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de-CH" smtClean="0"/>
              <a:t>© Branche Öffentliche Verwaltung/ Administration publique/ Amministrazione pubblica</a:t>
            </a:r>
            <a:endParaRPr lang="de-CH"/>
          </a:p>
        </p:txBody>
      </p:sp>
      <p:sp>
        <p:nvSpPr>
          <p:cNvPr id="6" name="Foliennummernplatzhalt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6883DD5-C3DA-4CA9-B8E4-0EE8BDD3D8BD}" type="slidenum">
              <a:rPr lang="de-CH" smtClean="0"/>
              <a:pPr/>
              <a:t>‹Nr.›</a:t>
            </a:fld>
            <a:endParaRPr lang="de-CH"/>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de-DE" smtClean="0"/>
              <a:t>Titelmasterformat durch Klicken bearbeiten</a:t>
            </a:r>
            <a:endParaRPr lang="de-CH"/>
          </a:p>
        </p:txBody>
      </p:sp>
      <p:sp>
        <p:nvSpPr>
          <p:cNvPr id="3" name="Textplatzhalt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CH"/>
          </a:p>
        </p:txBody>
      </p:sp>
      <p:sp>
        <p:nvSpPr>
          <p:cNvPr id="4" name="Datumsplatzhalt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341D45D-C437-4629-92E5-447F4DCA3AC5}" type="datetime1">
              <a:rPr lang="de-CH" smtClean="0"/>
              <a:pPr/>
              <a:t>25.02.2015</a:t>
            </a:fld>
            <a:endParaRPr lang="de-CH"/>
          </a:p>
        </p:txBody>
      </p:sp>
      <p:sp>
        <p:nvSpPr>
          <p:cNvPr id="5" name="Fußzeilenplatzhalt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de-CH" smtClean="0"/>
              <a:t>© Branche Öffentliche Verwaltung/ Administration publique/ Amministrazione pubblica</a:t>
            </a:r>
            <a:endParaRPr lang="de-CH"/>
          </a:p>
        </p:txBody>
      </p:sp>
      <p:sp>
        <p:nvSpPr>
          <p:cNvPr id="6" name="Foliennummernplatzhalt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B7EB997-77BE-4D3A-A955-1FC2A3076634}" type="slidenum">
              <a:rPr lang="de-CH" smtClean="0"/>
              <a:pPr/>
              <a:t>‹Nr.›</a:t>
            </a:fld>
            <a:endParaRPr lang="de-CH"/>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www.google.ch/url?sa=i&amp;rct=j&amp;q=&amp;esrc=s&amp;frm=1&amp;source=images&amp;cd=&amp;cad=rja&amp;uact=8&amp;docid=QypKfm5d1Y2zhM&amp;tbnid=8riXLFbO21npAM:&amp;ved=0CAUQjRw&amp;url=http://blog-wickermann.de/category/altersvorsorge/&amp;ei=oZPXU_ScOITROd-DgJAP&amp;bvm=bv.71954034,bs.1,d.bGQ&amp;psig=AFQjCNGV5VxK6HUmpn2cN5Xy5BRrwRYKGw&amp;ust=1406723219608153"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10.jpeg"/></Relationships>
</file>

<file path=ppt/slides/_rels/slide13.xml.rels><?xml version="1.0" encoding="UTF-8" standalone="yes"?>
<Relationships xmlns="http://schemas.openxmlformats.org/package/2006/relationships"><Relationship Id="rId3" Type="http://schemas.openxmlformats.org/officeDocument/2006/relationships/hyperlink" Target="http://www.google.ch/url?sa=i&amp;rct=j&amp;q=&amp;esrc=s&amp;frm=1&amp;source=images&amp;cd=&amp;cad=rja&amp;uact=8&amp;docid=NIEmQ0-Llx_LVM&amp;tbnid=Fzw9OaXoLMuiJM:&amp;ved=0CAUQjRw&amp;url=http://www.blackjackonline.at/news_wichtige_fragen_zum_blackjack_spiel.html&amp;ei=IJXXU_mYOsSCPbSRgdgP&amp;bvm=bv.71954034,bs.1,d.bGQ&amp;psig=AFQjCNEP2cuJIz9rNfFDrAfr8ODw5EKRyQ&amp;ust=1406723696710691"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5.jpeg"/></Relationships>
</file>

<file path=ppt/slides/_rels/slide1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hyperlink" Target="http://www.google.ch/url?sa=i&amp;rct=j&amp;q=&amp;esrc=s&amp;frm=1&amp;source=images&amp;cd=&amp;cad=rja&amp;uact=8&amp;docid=NIEmQ0-Llx_LVM&amp;tbnid=Fzw9OaXoLMuiJM:&amp;ved=0CAUQjRw&amp;url=http://www.blackjackonline.at/news_wichtige_fragen_zum_blackjack_spiel.html&amp;ei=IJXXU_mYOsSCPbSRgdgP&amp;bvm=bv.71954034,bs.1,d.bGQ&amp;psig=AFQjCNEP2cuJIz9rNfFDrAfr8ODw5EKRyQ&amp;ust=1406723696710691"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www.google.ch/url?sa=i&amp;rct=j&amp;q=&amp;esrc=s&amp;frm=1&amp;source=images&amp;cd=&amp;cad=rja&amp;uact=8&amp;docid=VRdAb_4NS9yhqM&amp;tbnid=4A-M_6xV1JYVMM:&amp;ved=0CAUQjRw&amp;url=http://www.sgkgs.ch/de/Kulturgueter-1/Hist-Bauten--Baudenkmaeler/Bern/Bern-Bundeshaus&amp;ei=L6nXU8KtHujoywOxnYHAAQ&amp;bvm=bv.71778758,bs.1,d.ZWU&amp;psig=AFQjCNF5fYxT9FmgsyGR2rExEdtzLeszCA&amp;ust=1406728833085714" TargetMode="External"/><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11.jpeg"/></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hyperlink" Target="http://www.google.ch/url?sa=i&amp;rct=j&amp;q=&amp;esrc=s&amp;frm=1&amp;source=images&amp;cd=&amp;cad=rja&amp;uact=8&amp;docid=Unyz48uNqKSDtM&amp;tbnid=JGjhqDuTxpI5wM:&amp;ved=0CAUQjRw&amp;url=http://www.dampfdingsblog.com/2013/12/warum-bekomme-ich-dinge-die-ich-nicht-bestellt-habe/&amp;ei=fKrXU5uWHISyPKevgYAP&amp;bvm=bv.71778758,bs.1,d.ZWU&amp;psig=AFQjCNF_ki2TYMBshX60OmazfeFVDoEwQg&amp;ust=1406729163447681" TargetMode="External"/><Relationship Id="rId2" Type="http://schemas.openxmlformats.org/officeDocument/2006/relationships/notesSlide" Target="../notesSlides/notesSlide19.xml"/><Relationship Id="rId1" Type="http://schemas.openxmlformats.org/officeDocument/2006/relationships/slideLayout" Target="../slideLayouts/slideLayout2.xml"/><Relationship Id="rId4" Type="http://schemas.openxmlformats.org/officeDocument/2006/relationships/image" Target="../media/image12.png"/></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image" Target="../media/image5.jpeg"/><Relationship Id="rId4" Type="http://schemas.openxmlformats.org/officeDocument/2006/relationships/hyperlink" Target="http://www.google.ch/url?sa=i&amp;rct=j&amp;q=&amp;esrc=s&amp;frm=1&amp;source=images&amp;cd=&amp;cad=rja&amp;uact=8&amp;docid=NIEmQ0-Llx_LVM&amp;tbnid=Fzw9OaXoLMuiJM:&amp;ved=0CAUQjRw&amp;url=http://www.blackjackonline.at/news_wichtige_fragen_zum_blackjack_spiel.html&amp;ei=gInXU5OmLcb5PMOngYgC&amp;bvm=bv.71954034,bs.1,d.bGQ&amp;psig=AFQjCNE-DmqIh4TvvJRRe7CD-WMoplI61Q&amp;ust=1406720738149591" TargetMode="External"/></Relationships>
</file>

<file path=ppt/slides/_rels/slide5.xml.rels><?xml version="1.0" encoding="UTF-8" standalone="yes"?>
<Relationships xmlns="http://schemas.openxmlformats.org/package/2006/relationships"><Relationship Id="rId3" Type="http://schemas.openxmlformats.org/officeDocument/2006/relationships/hyperlink" Target="http://www.google.ch/url?sa=i&amp;rct=j&amp;q=&amp;esrc=s&amp;frm=1&amp;source=images&amp;cd=&amp;cad=rja&amp;uact=8&amp;docid=HC_0HbZacHMvGM&amp;tbnid=5hbWCtux2ewzQM:&amp;ved=0CAUQjRw&amp;url=http://www.liberalismus-portal.de/schweiz.htm&amp;ei=b4rXU8rGPMOuOc6EgJgP&amp;bvm=bv.71954034,bs.1,d.bGQ&amp;psig=AFQjCNEmvk7UeIaI0rFcAR_w3xqGj37OfQ&amp;ust=1406720962124435"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6.gif"/></Relationships>
</file>

<file path=ppt/slides/_rels/slide6.xml.rels><?xml version="1.0" encoding="UTF-8" standalone="yes"?>
<Relationships xmlns="http://schemas.openxmlformats.org/package/2006/relationships"><Relationship Id="rId3" Type="http://schemas.openxmlformats.org/officeDocument/2006/relationships/hyperlink" Target="http://www.google.ch/url?sa=i&amp;rct=j&amp;q=&amp;esrc=s&amp;frm=1&amp;source=images&amp;cd=&amp;cad=rja&amp;uact=8&amp;docid=lXq0fM57mDZ2SM&amp;tbnid=4GdUsHtnyYgHOM:&amp;ved=0CAUQjRw&amp;url=http://blog.buchplanet.ch/2012/09/06/die-schweiz-und-die-todesstrafe/&amp;ei=IYzXU_qvB4ngOuXigYAP&amp;bvm=bv.71954034,bs.1,d.bGQ&amp;psig=AFQjCNEUgDJXAbQ1cCQMMFNFZrvj5yZ9Pg&amp;ust=1406721397430820"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7.jpe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www.google.ch/url?sa=i&amp;rct=j&amp;q=&amp;esrc=s&amp;frm=1&amp;source=images&amp;cd=&amp;cad=rja&amp;uact=8&amp;docid=e0zwvDo9VRzl0M&amp;tbnid=UzXFNwC8u7csCM:&amp;ved=0CAUQjRw&amp;url=http://de.fotolia.com/id/30610321&amp;ei=_o3XU76IA4WkPYuNgPgO&amp;bvm=bv.71954034,bs.1,d.bGQ&amp;psig=AFQjCNFIwaOd-KuURolBsB4EnisWFwD36w&amp;ust=1406721790813928"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4"/>
          <p:cNvSpPr>
            <a:spLocks noGrp="1"/>
          </p:cNvSpPr>
          <p:nvPr>
            <p:ph type="ctrTitle"/>
          </p:nvPr>
        </p:nvSpPr>
        <p:spPr/>
        <p:txBody>
          <a:bodyPr/>
          <a:lstStyle/>
          <a:p>
            <a:r>
              <a:rPr lang="de-CH" b="1" dirty="0"/>
              <a:t>Ü</a:t>
            </a:r>
            <a:r>
              <a:rPr lang="de-CH" b="1" dirty="0" smtClean="0"/>
              <a:t>K 2: Modul G1</a:t>
            </a:r>
            <a:endParaRPr lang="de-CH" b="1" dirty="0"/>
          </a:p>
        </p:txBody>
      </p:sp>
      <p:sp>
        <p:nvSpPr>
          <p:cNvPr id="6" name="Untertitel 5"/>
          <p:cNvSpPr>
            <a:spLocks noGrp="1"/>
          </p:cNvSpPr>
          <p:nvPr>
            <p:ph type="subTitle" idx="1"/>
          </p:nvPr>
        </p:nvSpPr>
        <p:spPr>
          <a:xfrm>
            <a:off x="1371600" y="3429000"/>
            <a:ext cx="6400800" cy="2209800"/>
          </a:xfrm>
        </p:spPr>
        <p:txBody>
          <a:bodyPr>
            <a:normAutofit/>
          </a:bodyPr>
          <a:lstStyle/>
          <a:p>
            <a:endParaRPr lang="de-CH" sz="2400" dirty="0" smtClean="0"/>
          </a:p>
          <a:p>
            <a:r>
              <a:rPr lang="de-CH" sz="3500" b="1" dirty="0" smtClean="0">
                <a:solidFill>
                  <a:schemeClr val="tx1"/>
                </a:solidFill>
              </a:rPr>
              <a:t>Willkommen zum Thema</a:t>
            </a:r>
          </a:p>
          <a:p>
            <a:r>
              <a:rPr lang="de-CH" sz="3500" b="1" dirty="0" smtClean="0">
                <a:solidFill>
                  <a:schemeClr val="tx1"/>
                </a:solidFill>
              </a:rPr>
              <a:t>Staat und Gemeinde</a:t>
            </a:r>
            <a:endParaRPr lang="de-CH" sz="3500" b="1" dirty="0">
              <a:solidFill>
                <a:schemeClr val="tx1"/>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67544" y="2924944"/>
            <a:ext cx="8229600" cy="652934"/>
          </a:xfrm>
        </p:spPr>
        <p:txBody>
          <a:bodyPr/>
          <a:lstStyle/>
          <a:p>
            <a:r>
              <a:rPr lang="de-CH" sz="3500" b="1" dirty="0" smtClean="0"/>
              <a:t>Übung 2</a:t>
            </a:r>
            <a:endParaRPr lang="de-CH" sz="3500" dirty="0"/>
          </a:p>
        </p:txBody>
      </p:sp>
      <p:sp>
        <p:nvSpPr>
          <p:cNvPr id="4" name="Foliennummernplatzhalter 3"/>
          <p:cNvSpPr>
            <a:spLocks noGrp="1"/>
          </p:cNvSpPr>
          <p:nvPr>
            <p:ph type="sldNum" sz="quarter" idx="11"/>
          </p:nvPr>
        </p:nvSpPr>
        <p:spPr/>
        <p:txBody>
          <a:bodyPr/>
          <a:lstStyle/>
          <a:p>
            <a:fld id="{87674F0A-37BA-4CE3-B1FD-DE57A7E2F2C6}" type="slidenum">
              <a:rPr lang="de-CH" smtClean="0"/>
              <a:pPr/>
              <a:t>10</a:t>
            </a:fld>
            <a:endParaRPr lang="de-CH"/>
          </a:p>
        </p:txBody>
      </p:sp>
      <p:sp>
        <p:nvSpPr>
          <p:cNvPr id="5" name="Fußzeilenplatzhalter 4"/>
          <p:cNvSpPr>
            <a:spLocks noGrp="1"/>
          </p:cNvSpPr>
          <p:nvPr>
            <p:ph type="ftr" sz="quarter" idx="12"/>
          </p:nvPr>
        </p:nvSpPr>
        <p:spPr/>
        <p:txBody>
          <a:bodyPr/>
          <a:lstStyle/>
          <a:p>
            <a:r>
              <a:rPr lang="de-CH" smtClean="0"/>
              <a:t>© Branche Öffentliche Verwaltung/ Administration publique/ Amministrazione pubblica</a:t>
            </a:r>
            <a:endParaRPr lang="de-CH"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CH" sz="3500" b="1" dirty="0" smtClean="0"/>
              <a:t>Die Gewaltenteilung</a:t>
            </a:r>
            <a:endParaRPr lang="de-CH" sz="3500" b="1" dirty="0"/>
          </a:p>
        </p:txBody>
      </p:sp>
      <p:sp>
        <p:nvSpPr>
          <p:cNvPr id="4" name="Fußzeilenplatzhalter 3"/>
          <p:cNvSpPr>
            <a:spLocks noGrp="1"/>
          </p:cNvSpPr>
          <p:nvPr>
            <p:ph type="ftr" sz="quarter" idx="12"/>
          </p:nvPr>
        </p:nvSpPr>
        <p:spPr/>
        <p:txBody>
          <a:bodyPr/>
          <a:lstStyle/>
          <a:p>
            <a:r>
              <a:rPr lang="de-CH" smtClean="0"/>
              <a:t>© Branche Öffentliche Verwaltung/ Administration publique/ Amministrazione pubblica</a:t>
            </a:r>
            <a:endParaRPr lang="de-CH"/>
          </a:p>
        </p:txBody>
      </p:sp>
      <p:sp>
        <p:nvSpPr>
          <p:cNvPr id="5" name="Foliennummernplatzhalter 4"/>
          <p:cNvSpPr>
            <a:spLocks noGrp="1"/>
          </p:cNvSpPr>
          <p:nvPr>
            <p:ph type="sldNum" sz="quarter" idx="11"/>
          </p:nvPr>
        </p:nvSpPr>
        <p:spPr/>
        <p:txBody>
          <a:bodyPr/>
          <a:lstStyle/>
          <a:p>
            <a:fld id="{87674F0A-37BA-4CE3-B1FD-DE57A7E2F2C6}" type="slidenum">
              <a:rPr lang="de-CH" smtClean="0"/>
              <a:pPr/>
              <a:t>11</a:t>
            </a:fld>
            <a:endParaRPr lang="de-CH"/>
          </a:p>
        </p:txBody>
      </p:sp>
      <p:sp>
        <p:nvSpPr>
          <p:cNvPr id="7" name="Inhaltsplatzhalter 6"/>
          <p:cNvSpPr>
            <a:spLocks noGrp="1"/>
          </p:cNvSpPr>
          <p:nvPr>
            <p:ph idx="1"/>
          </p:nvPr>
        </p:nvSpPr>
        <p:spPr>
          <a:xfrm>
            <a:off x="457200" y="1600200"/>
            <a:ext cx="8686800" cy="4525963"/>
          </a:xfrm>
        </p:spPr>
        <p:txBody>
          <a:bodyPr/>
          <a:lstStyle/>
          <a:p>
            <a:pPr marL="0" indent="0">
              <a:buNone/>
            </a:pPr>
            <a:endParaRPr lang="de-CH" dirty="0" smtClean="0"/>
          </a:p>
          <a:p>
            <a:pPr marL="0" indent="0">
              <a:buNone/>
            </a:pPr>
            <a:endParaRPr lang="de-CH" dirty="0"/>
          </a:p>
        </p:txBody>
      </p:sp>
      <p:pic>
        <p:nvPicPr>
          <p:cNvPr id="6" name="Grafik 5" descr="saeulengewaltenteilung_592x474.jpg"/>
          <p:cNvPicPr>
            <a:picLocks noChangeAspect="1"/>
          </p:cNvPicPr>
          <p:nvPr/>
        </p:nvPicPr>
        <p:blipFill>
          <a:blip r:embed="rId3" cstate="print"/>
          <a:stretch>
            <a:fillRect/>
          </a:stretch>
        </p:blipFill>
        <p:spPr>
          <a:xfrm>
            <a:off x="1547664" y="1628800"/>
            <a:ext cx="6048672" cy="4320480"/>
          </a:xfrm>
          <a:prstGeom prst="rect">
            <a:avLst/>
          </a:prstGeom>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67544" y="1196752"/>
            <a:ext cx="8229600" cy="1296144"/>
          </a:xfrm>
        </p:spPr>
        <p:txBody>
          <a:bodyPr/>
          <a:lstStyle/>
          <a:p>
            <a:pPr algn="l"/>
            <a:r>
              <a:rPr lang="de-CH" sz="3000" b="1" dirty="0" smtClean="0"/>
              <a:t>Nennen Sie die Aufgaben der jeweiligen Gewalt (Legislative, Exekutive und Judikative) auf allen Ebenen</a:t>
            </a:r>
            <a:endParaRPr lang="de-CH" sz="3000" b="1" dirty="0"/>
          </a:p>
        </p:txBody>
      </p:sp>
      <p:sp>
        <p:nvSpPr>
          <p:cNvPr id="4" name="Fußzeilenplatzhalter 3"/>
          <p:cNvSpPr>
            <a:spLocks noGrp="1"/>
          </p:cNvSpPr>
          <p:nvPr>
            <p:ph type="ftr" sz="quarter" idx="12"/>
          </p:nvPr>
        </p:nvSpPr>
        <p:spPr/>
        <p:txBody>
          <a:bodyPr/>
          <a:lstStyle/>
          <a:p>
            <a:r>
              <a:rPr lang="de-CH" dirty="0" smtClean="0"/>
              <a:t>© Branche Öffentliche Verwaltung/ Administration </a:t>
            </a:r>
            <a:r>
              <a:rPr lang="de-CH" dirty="0" err="1" smtClean="0"/>
              <a:t>publique</a:t>
            </a:r>
            <a:r>
              <a:rPr lang="de-CH" dirty="0" smtClean="0"/>
              <a:t>/ </a:t>
            </a:r>
            <a:r>
              <a:rPr lang="de-CH" dirty="0" err="1" smtClean="0"/>
              <a:t>Amministrazione</a:t>
            </a:r>
            <a:r>
              <a:rPr lang="de-CH" dirty="0" smtClean="0"/>
              <a:t> </a:t>
            </a:r>
            <a:r>
              <a:rPr lang="de-CH" dirty="0" err="1" smtClean="0"/>
              <a:t>pubblica</a:t>
            </a:r>
            <a:endParaRPr lang="de-CH" dirty="0"/>
          </a:p>
        </p:txBody>
      </p:sp>
      <p:sp>
        <p:nvSpPr>
          <p:cNvPr id="5" name="Foliennummernplatzhalter 4"/>
          <p:cNvSpPr>
            <a:spLocks noGrp="1"/>
          </p:cNvSpPr>
          <p:nvPr>
            <p:ph type="sldNum" sz="quarter" idx="11"/>
          </p:nvPr>
        </p:nvSpPr>
        <p:spPr/>
        <p:txBody>
          <a:bodyPr/>
          <a:lstStyle/>
          <a:p>
            <a:fld id="{87674F0A-37BA-4CE3-B1FD-DE57A7E2F2C6}" type="slidenum">
              <a:rPr lang="de-CH" smtClean="0"/>
              <a:pPr/>
              <a:t>12</a:t>
            </a:fld>
            <a:endParaRPr lang="de-CH"/>
          </a:p>
        </p:txBody>
      </p:sp>
      <p:sp>
        <p:nvSpPr>
          <p:cNvPr id="9" name="Textfeld 8"/>
          <p:cNvSpPr txBox="1"/>
          <p:nvPr/>
        </p:nvSpPr>
        <p:spPr>
          <a:xfrm>
            <a:off x="1979712" y="3140968"/>
            <a:ext cx="4464496" cy="630942"/>
          </a:xfrm>
          <a:prstGeom prst="rect">
            <a:avLst/>
          </a:prstGeom>
          <a:noFill/>
        </p:spPr>
        <p:txBody>
          <a:bodyPr wrap="square" rtlCol="0">
            <a:spAutoFit/>
          </a:bodyPr>
          <a:lstStyle/>
          <a:p>
            <a:pPr algn="ctr"/>
            <a:r>
              <a:rPr lang="de-CH" sz="3500" b="1" dirty="0" smtClean="0"/>
              <a:t>Übung 3+4</a:t>
            </a:r>
            <a:endParaRPr lang="de-CH" sz="3500" b="1" dirty="0"/>
          </a:p>
        </p:txBody>
      </p:sp>
      <p:pic>
        <p:nvPicPr>
          <p:cNvPr id="44034" name="Picture 2" descr="http://blog-wickermann.de/wp-content/uploads/2013/10/Fragezeichen-mit-Smiley.jpg">
            <a:hlinkClick r:id="rId3"/>
          </p:cNvPr>
          <p:cNvPicPr>
            <a:picLocks noChangeAspect="1" noChangeArrowheads="1"/>
          </p:cNvPicPr>
          <p:nvPr/>
        </p:nvPicPr>
        <p:blipFill>
          <a:blip r:embed="rId4" cstate="print"/>
          <a:srcRect/>
          <a:stretch>
            <a:fillRect/>
          </a:stretch>
        </p:blipFill>
        <p:spPr bwMode="auto">
          <a:xfrm>
            <a:off x="0" y="3717032"/>
            <a:ext cx="2782488" cy="3140968"/>
          </a:xfrm>
          <a:prstGeom prst="rect">
            <a:avLst/>
          </a:prstGeom>
          <a:noFill/>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251520" y="1412776"/>
            <a:ext cx="8892480" cy="652934"/>
          </a:xfrm>
        </p:spPr>
        <p:txBody>
          <a:bodyPr/>
          <a:lstStyle/>
          <a:p>
            <a:r>
              <a:rPr lang="de-CH" sz="3500" b="1" dirty="0" smtClean="0"/>
              <a:t>Was bedeutet der Begriff Föderalismus?</a:t>
            </a:r>
            <a:endParaRPr lang="de-CH" sz="3500" b="1" dirty="0"/>
          </a:p>
        </p:txBody>
      </p:sp>
      <p:pic>
        <p:nvPicPr>
          <p:cNvPr id="41986" name="Picture 2" descr="http://www.blackjackonline.at/images/fragezeichen.jpg">
            <a:hlinkClick r:id="rId3"/>
          </p:cNvPr>
          <p:cNvPicPr>
            <a:picLocks noChangeAspect="1" noChangeArrowheads="1"/>
          </p:cNvPicPr>
          <p:nvPr/>
        </p:nvPicPr>
        <p:blipFill>
          <a:blip r:embed="rId4" cstate="print"/>
          <a:srcRect/>
          <a:stretch>
            <a:fillRect/>
          </a:stretch>
        </p:blipFill>
        <p:spPr bwMode="auto">
          <a:xfrm>
            <a:off x="2771800" y="2276872"/>
            <a:ext cx="2448272" cy="3240360"/>
          </a:xfrm>
          <a:prstGeom prst="rect">
            <a:avLst/>
          </a:prstGeom>
          <a:noFill/>
        </p:spPr>
      </p:pic>
      <p:sp>
        <p:nvSpPr>
          <p:cNvPr id="21" name="Fußzeilenplatzhalter 20"/>
          <p:cNvSpPr>
            <a:spLocks noGrp="1"/>
          </p:cNvSpPr>
          <p:nvPr>
            <p:ph type="ftr" sz="quarter" idx="12"/>
          </p:nvPr>
        </p:nvSpPr>
        <p:spPr/>
        <p:txBody>
          <a:bodyPr/>
          <a:lstStyle/>
          <a:p>
            <a:r>
              <a:rPr lang="de-CH" smtClean="0"/>
              <a:t>© Branche Öffentliche Verwaltung/ Administration publique/ Amministrazione pubblica</a:t>
            </a:r>
            <a:endParaRPr lang="de-CH"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251520" y="980728"/>
            <a:ext cx="5040560" cy="652934"/>
          </a:xfrm>
        </p:spPr>
        <p:txBody>
          <a:bodyPr/>
          <a:lstStyle/>
          <a:p>
            <a:pPr algn="l"/>
            <a:r>
              <a:rPr lang="de-CH" sz="3500" b="1" dirty="0" smtClean="0"/>
              <a:t>Föderalismus</a:t>
            </a:r>
            <a:endParaRPr lang="de-CH" sz="3500" b="1" dirty="0"/>
          </a:p>
        </p:txBody>
      </p:sp>
      <p:sp>
        <p:nvSpPr>
          <p:cNvPr id="4" name="Foliennummernplatzhalter 3"/>
          <p:cNvSpPr>
            <a:spLocks noGrp="1"/>
          </p:cNvSpPr>
          <p:nvPr>
            <p:ph type="sldNum" sz="quarter" idx="11"/>
          </p:nvPr>
        </p:nvSpPr>
        <p:spPr/>
        <p:txBody>
          <a:bodyPr/>
          <a:lstStyle/>
          <a:p>
            <a:fld id="{87674F0A-37BA-4CE3-B1FD-DE57A7E2F2C6}" type="slidenum">
              <a:rPr lang="de-CH" smtClean="0"/>
              <a:pPr/>
              <a:t>14</a:t>
            </a:fld>
            <a:endParaRPr lang="de-CH"/>
          </a:p>
        </p:txBody>
      </p:sp>
      <p:sp>
        <p:nvSpPr>
          <p:cNvPr id="5" name="Fußzeilenplatzhalter 4"/>
          <p:cNvSpPr>
            <a:spLocks noGrp="1"/>
          </p:cNvSpPr>
          <p:nvPr>
            <p:ph type="ftr" sz="quarter" idx="12"/>
          </p:nvPr>
        </p:nvSpPr>
        <p:spPr/>
        <p:txBody>
          <a:bodyPr/>
          <a:lstStyle/>
          <a:p>
            <a:r>
              <a:rPr lang="de-CH" smtClean="0"/>
              <a:t>© Branche Öffentliche Verwaltung/ Administration publique/ Amministrazione pubblica</a:t>
            </a:r>
            <a:endParaRPr lang="de-CH" dirty="0"/>
          </a:p>
        </p:txBody>
      </p:sp>
      <p:pic>
        <p:nvPicPr>
          <p:cNvPr id="103426" name="Picture 2" descr="http://www.blackjackonline.at/images/fragezeichen.jpg">
            <a:hlinkClick r:id="rId2"/>
          </p:cNvPr>
          <p:cNvPicPr>
            <a:picLocks noChangeAspect="1" noChangeArrowheads="1"/>
          </p:cNvPicPr>
          <p:nvPr/>
        </p:nvPicPr>
        <p:blipFill>
          <a:blip r:embed="rId3" cstate="print"/>
          <a:srcRect/>
          <a:stretch>
            <a:fillRect/>
          </a:stretch>
        </p:blipFill>
        <p:spPr bwMode="auto">
          <a:xfrm>
            <a:off x="539552" y="2564904"/>
            <a:ext cx="2075107" cy="2808312"/>
          </a:xfrm>
          <a:prstGeom prst="rect">
            <a:avLst/>
          </a:prstGeom>
          <a:noFill/>
        </p:spPr>
      </p:pic>
      <p:sp>
        <p:nvSpPr>
          <p:cNvPr id="9" name="Textfeld 8"/>
          <p:cNvSpPr txBox="1"/>
          <p:nvPr/>
        </p:nvSpPr>
        <p:spPr>
          <a:xfrm>
            <a:off x="4211960" y="2276872"/>
            <a:ext cx="2808312" cy="630942"/>
          </a:xfrm>
          <a:prstGeom prst="rect">
            <a:avLst/>
          </a:prstGeom>
          <a:noFill/>
        </p:spPr>
        <p:txBody>
          <a:bodyPr wrap="square" rtlCol="0">
            <a:spAutoFit/>
          </a:bodyPr>
          <a:lstStyle/>
          <a:p>
            <a:r>
              <a:rPr lang="de-CH" sz="3500" b="1" dirty="0" smtClean="0"/>
              <a:t>Übung 5</a:t>
            </a:r>
            <a:endParaRPr lang="de-CH" sz="3500" b="1" dirty="0"/>
          </a:p>
        </p:txBody>
      </p:sp>
      <p:sp>
        <p:nvSpPr>
          <p:cNvPr id="10" name="Textfeld 9"/>
          <p:cNvSpPr txBox="1"/>
          <p:nvPr/>
        </p:nvSpPr>
        <p:spPr>
          <a:xfrm>
            <a:off x="4211960" y="4149080"/>
            <a:ext cx="2520280" cy="630942"/>
          </a:xfrm>
          <a:prstGeom prst="rect">
            <a:avLst/>
          </a:prstGeom>
          <a:noFill/>
        </p:spPr>
        <p:txBody>
          <a:bodyPr wrap="square" rtlCol="0">
            <a:spAutoFit/>
          </a:bodyPr>
          <a:lstStyle/>
          <a:p>
            <a:r>
              <a:rPr lang="de-CH" sz="3500" b="1" dirty="0" smtClean="0"/>
              <a:t>Übung 6</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539552" y="908720"/>
            <a:ext cx="8229600" cy="652934"/>
          </a:xfrm>
        </p:spPr>
        <p:txBody>
          <a:bodyPr/>
          <a:lstStyle/>
          <a:p>
            <a:r>
              <a:rPr lang="de-CH" sz="3500" b="1" dirty="0" smtClean="0"/>
              <a:t>Bundesstaatsrecht</a:t>
            </a:r>
            <a:endParaRPr lang="de-CH" sz="3500" b="1" dirty="0"/>
          </a:p>
        </p:txBody>
      </p:sp>
      <p:sp>
        <p:nvSpPr>
          <p:cNvPr id="4" name="Foliennummernplatzhalter 3"/>
          <p:cNvSpPr>
            <a:spLocks noGrp="1"/>
          </p:cNvSpPr>
          <p:nvPr>
            <p:ph type="sldNum" sz="quarter" idx="11"/>
          </p:nvPr>
        </p:nvSpPr>
        <p:spPr/>
        <p:txBody>
          <a:bodyPr/>
          <a:lstStyle/>
          <a:p>
            <a:fld id="{87674F0A-37BA-4CE3-B1FD-DE57A7E2F2C6}" type="slidenum">
              <a:rPr lang="de-CH" smtClean="0"/>
              <a:pPr/>
              <a:t>15</a:t>
            </a:fld>
            <a:endParaRPr lang="de-CH"/>
          </a:p>
        </p:txBody>
      </p:sp>
      <p:sp>
        <p:nvSpPr>
          <p:cNvPr id="5" name="Fußzeilenplatzhalter 4"/>
          <p:cNvSpPr>
            <a:spLocks noGrp="1"/>
          </p:cNvSpPr>
          <p:nvPr>
            <p:ph type="ftr" sz="quarter" idx="12"/>
          </p:nvPr>
        </p:nvSpPr>
        <p:spPr/>
        <p:txBody>
          <a:bodyPr/>
          <a:lstStyle/>
          <a:p>
            <a:r>
              <a:rPr lang="de-CH" smtClean="0"/>
              <a:t>© Branche Öffentliche Verwaltung/ Administration publique/ Amministrazione pubblica</a:t>
            </a:r>
            <a:endParaRPr lang="de-CH" dirty="0"/>
          </a:p>
        </p:txBody>
      </p:sp>
      <p:pic>
        <p:nvPicPr>
          <p:cNvPr id="39938" name="Picture 2" descr="http://www.sgkgs.ch/images/content/de/hist._bauten/Bundeshaus3.jpg">
            <a:hlinkClick r:id="rId3"/>
          </p:cNvPr>
          <p:cNvPicPr>
            <a:picLocks noChangeAspect="1" noChangeArrowheads="1"/>
          </p:cNvPicPr>
          <p:nvPr/>
        </p:nvPicPr>
        <p:blipFill>
          <a:blip r:embed="rId4" cstate="print"/>
          <a:srcRect/>
          <a:stretch>
            <a:fillRect/>
          </a:stretch>
        </p:blipFill>
        <p:spPr bwMode="auto">
          <a:xfrm>
            <a:off x="1763688" y="1700808"/>
            <a:ext cx="6001147" cy="3995437"/>
          </a:xfrm>
          <a:prstGeom prst="rect">
            <a:avLst/>
          </a:prstGeom>
          <a:noFill/>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539552" y="1052736"/>
            <a:ext cx="8229600" cy="652934"/>
          </a:xfrm>
        </p:spPr>
        <p:txBody>
          <a:bodyPr/>
          <a:lstStyle/>
          <a:p>
            <a:pPr algn="l"/>
            <a:r>
              <a:rPr lang="de-CH" sz="3500" b="1" dirty="0" smtClean="0"/>
              <a:t>Organisation des Bundes</a:t>
            </a:r>
            <a:endParaRPr lang="de-CH" sz="3500" b="1" dirty="0"/>
          </a:p>
        </p:txBody>
      </p:sp>
      <p:sp>
        <p:nvSpPr>
          <p:cNvPr id="3" name="Inhaltsplatzhalter 2"/>
          <p:cNvSpPr>
            <a:spLocks noGrp="1"/>
          </p:cNvSpPr>
          <p:nvPr>
            <p:ph idx="1"/>
          </p:nvPr>
        </p:nvSpPr>
        <p:spPr>
          <a:xfrm>
            <a:off x="467544" y="1700808"/>
            <a:ext cx="8229600" cy="4525963"/>
          </a:xfrm>
        </p:spPr>
        <p:txBody>
          <a:bodyPr/>
          <a:lstStyle/>
          <a:p>
            <a:pPr marL="0" lvl="8" indent="0"/>
            <a:endParaRPr lang="de-CH" sz="2600" dirty="0" smtClean="0"/>
          </a:p>
          <a:p>
            <a:pPr marL="0" lvl="8" indent="0"/>
            <a:r>
              <a:rPr lang="de-CH" sz="2600" dirty="0" smtClean="0"/>
              <a:t> Bundesbehörden</a:t>
            </a:r>
          </a:p>
          <a:p>
            <a:pPr marL="0" lvl="8" indent="0"/>
            <a:r>
              <a:rPr lang="de-CH" sz="2600" dirty="0" smtClean="0"/>
              <a:t> Nationalrat</a:t>
            </a:r>
          </a:p>
          <a:p>
            <a:pPr marL="0" lvl="8" indent="0"/>
            <a:r>
              <a:rPr lang="de-CH" sz="2600" dirty="0" smtClean="0"/>
              <a:t> Ständerat</a:t>
            </a:r>
          </a:p>
          <a:p>
            <a:pPr marL="0" lvl="8" indent="0"/>
            <a:r>
              <a:rPr lang="de-CH" sz="2600" dirty="0" smtClean="0"/>
              <a:t> Aufgaben des National- und Ständerates</a:t>
            </a:r>
          </a:p>
          <a:p>
            <a:pPr marL="0" lvl="8" indent="0"/>
            <a:r>
              <a:rPr lang="de-CH" sz="2600" dirty="0" smtClean="0"/>
              <a:t> Bundesrat</a:t>
            </a:r>
          </a:p>
          <a:p>
            <a:pPr marL="0" lvl="8" indent="0"/>
            <a:r>
              <a:rPr lang="de-CH" sz="2600" dirty="0" smtClean="0"/>
              <a:t> Bundesgericht</a:t>
            </a:r>
          </a:p>
        </p:txBody>
      </p:sp>
      <p:sp>
        <p:nvSpPr>
          <p:cNvPr id="4" name="Foliennummernplatzhalter 3"/>
          <p:cNvSpPr>
            <a:spLocks noGrp="1"/>
          </p:cNvSpPr>
          <p:nvPr>
            <p:ph type="sldNum" sz="quarter" idx="11"/>
          </p:nvPr>
        </p:nvSpPr>
        <p:spPr/>
        <p:txBody>
          <a:bodyPr/>
          <a:lstStyle/>
          <a:p>
            <a:fld id="{87674F0A-37BA-4CE3-B1FD-DE57A7E2F2C6}" type="slidenum">
              <a:rPr lang="de-CH" smtClean="0"/>
              <a:pPr/>
              <a:t>16</a:t>
            </a:fld>
            <a:endParaRPr lang="de-CH"/>
          </a:p>
        </p:txBody>
      </p:sp>
      <p:sp>
        <p:nvSpPr>
          <p:cNvPr id="5" name="Fußzeilenplatzhalter 4"/>
          <p:cNvSpPr>
            <a:spLocks noGrp="1"/>
          </p:cNvSpPr>
          <p:nvPr>
            <p:ph type="ftr" sz="quarter" idx="12"/>
          </p:nvPr>
        </p:nvSpPr>
        <p:spPr/>
        <p:txBody>
          <a:bodyPr/>
          <a:lstStyle/>
          <a:p>
            <a:r>
              <a:rPr lang="de-CH" smtClean="0"/>
              <a:t>© Branche Öffentliche Verwaltung/ Administration publique/ Amministrazione pubblica</a:t>
            </a:r>
            <a:endParaRPr lang="de-CH"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67544" y="2636912"/>
            <a:ext cx="8229600" cy="652934"/>
          </a:xfrm>
        </p:spPr>
        <p:txBody>
          <a:bodyPr/>
          <a:lstStyle/>
          <a:p>
            <a:r>
              <a:rPr lang="de-CH" sz="3500" b="1" dirty="0" smtClean="0"/>
              <a:t>Übung 7</a:t>
            </a:r>
            <a:endParaRPr lang="de-CH" sz="3500" b="1" dirty="0"/>
          </a:p>
        </p:txBody>
      </p:sp>
      <p:sp>
        <p:nvSpPr>
          <p:cNvPr id="4" name="Foliennummernplatzhalter 3"/>
          <p:cNvSpPr>
            <a:spLocks noGrp="1"/>
          </p:cNvSpPr>
          <p:nvPr>
            <p:ph type="sldNum" sz="quarter" idx="11"/>
          </p:nvPr>
        </p:nvSpPr>
        <p:spPr/>
        <p:txBody>
          <a:bodyPr/>
          <a:lstStyle/>
          <a:p>
            <a:fld id="{87674F0A-37BA-4CE3-B1FD-DE57A7E2F2C6}" type="slidenum">
              <a:rPr lang="de-CH" smtClean="0"/>
              <a:pPr/>
              <a:t>17</a:t>
            </a:fld>
            <a:endParaRPr lang="de-CH"/>
          </a:p>
        </p:txBody>
      </p:sp>
      <p:sp>
        <p:nvSpPr>
          <p:cNvPr id="5" name="Fußzeilenplatzhalter 4"/>
          <p:cNvSpPr>
            <a:spLocks noGrp="1"/>
          </p:cNvSpPr>
          <p:nvPr>
            <p:ph type="ftr" sz="quarter" idx="12"/>
          </p:nvPr>
        </p:nvSpPr>
        <p:spPr/>
        <p:txBody>
          <a:bodyPr/>
          <a:lstStyle/>
          <a:p>
            <a:r>
              <a:rPr lang="de-CH" smtClean="0"/>
              <a:t>© Branche Öffentliche Verwaltung/ Administration publique/ Amministrazione pubblica</a:t>
            </a:r>
            <a:endParaRPr lang="de-CH"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pPr algn="l"/>
            <a:r>
              <a:rPr lang="de-CH" sz="3500" b="1" dirty="0" smtClean="0"/>
              <a:t>Organisation des Kantons</a:t>
            </a:r>
            <a:endParaRPr lang="de-CH" sz="3500" b="1" dirty="0"/>
          </a:p>
        </p:txBody>
      </p:sp>
      <p:sp>
        <p:nvSpPr>
          <p:cNvPr id="3" name="Inhaltsplatzhalter 2"/>
          <p:cNvSpPr>
            <a:spLocks noGrp="1"/>
          </p:cNvSpPr>
          <p:nvPr>
            <p:ph idx="1"/>
          </p:nvPr>
        </p:nvSpPr>
        <p:spPr/>
        <p:txBody>
          <a:bodyPr/>
          <a:lstStyle/>
          <a:p>
            <a:endParaRPr lang="de-CH" dirty="0" smtClean="0"/>
          </a:p>
          <a:p>
            <a:r>
              <a:rPr lang="de-CH" sz="2600" dirty="0" smtClean="0"/>
              <a:t>Kantonsbehörde</a:t>
            </a:r>
          </a:p>
          <a:p>
            <a:r>
              <a:rPr lang="de-CH" sz="2600" dirty="0" err="1" smtClean="0"/>
              <a:t>Grosser</a:t>
            </a:r>
            <a:r>
              <a:rPr lang="de-CH" sz="2600" dirty="0" smtClean="0"/>
              <a:t> Rat</a:t>
            </a:r>
          </a:p>
          <a:p>
            <a:r>
              <a:rPr lang="de-CH" sz="2600" dirty="0" smtClean="0"/>
              <a:t>Regierungsrat</a:t>
            </a:r>
            <a:endParaRPr lang="de-CH" sz="2600" dirty="0"/>
          </a:p>
        </p:txBody>
      </p:sp>
      <p:sp>
        <p:nvSpPr>
          <p:cNvPr id="4" name="Foliennummernplatzhalter 3"/>
          <p:cNvSpPr>
            <a:spLocks noGrp="1"/>
          </p:cNvSpPr>
          <p:nvPr>
            <p:ph type="sldNum" sz="quarter" idx="11"/>
          </p:nvPr>
        </p:nvSpPr>
        <p:spPr/>
        <p:txBody>
          <a:bodyPr/>
          <a:lstStyle/>
          <a:p>
            <a:fld id="{87674F0A-37BA-4CE3-B1FD-DE57A7E2F2C6}" type="slidenum">
              <a:rPr lang="de-CH" smtClean="0"/>
              <a:pPr/>
              <a:t>18</a:t>
            </a:fld>
            <a:endParaRPr lang="de-CH"/>
          </a:p>
        </p:txBody>
      </p:sp>
      <p:sp>
        <p:nvSpPr>
          <p:cNvPr id="5" name="Fußzeilenplatzhalter 4"/>
          <p:cNvSpPr>
            <a:spLocks noGrp="1"/>
          </p:cNvSpPr>
          <p:nvPr>
            <p:ph type="ftr" sz="quarter" idx="12"/>
          </p:nvPr>
        </p:nvSpPr>
        <p:spPr/>
        <p:txBody>
          <a:bodyPr/>
          <a:lstStyle/>
          <a:p>
            <a:r>
              <a:rPr lang="de-CH" smtClean="0"/>
              <a:t>© Branche Öffentliche Verwaltung/ Administration publique/ Amministrazione pubblica</a:t>
            </a:r>
            <a:endParaRPr lang="de-CH"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67544" y="980728"/>
            <a:ext cx="8229600" cy="652934"/>
          </a:xfrm>
        </p:spPr>
        <p:txBody>
          <a:bodyPr/>
          <a:lstStyle/>
          <a:p>
            <a:pPr algn="l"/>
            <a:r>
              <a:rPr lang="de-CH" sz="3500" b="1" dirty="0" smtClean="0"/>
              <a:t>Gemeinderecht</a:t>
            </a:r>
            <a:endParaRPr lang="de-CH" sz="3500" b="1" dirty="0"/>
          </a:p>
        </p:txBody>
      </p:sp>
      <p:sp>
        <p:nvSpPr>
          <p:cNvPr id="4" name="Foliennummernplatzhalter 3"/>
          <p:cNvSpPr>
            <a:spLocks noGrp="1"/>
          </p:cNvSpPr>
          <p:nvPr>
            <p:ph type="sldNum" sz="quarter" idx="11"/>
          </p:nvPr>
        </p:nvSpPr>
        <p:spPr/>
        <p:txBody>
          <a:bodyPr/>
          <a:lstStyle/>
          <a:p>
            <a:fld id="{87674F0A-37BA-4CE3-B1FD-DE57A7E2F2C6}" type="slidenum">
              <a:rPr lang="de-CH" smtClean="0"/>
              <a:pPr/>
              <a:t>19</a:t>
            </a:fld>
            <a:endParaRPr lang="de-CH"/>
          </a:p>
        </p:txBody>
      </p:sp>
      <p:sp>
        <p:nvSpPr>
          <p:cNvPr id="5" name="Fußzeilenplatzhalter 4"/>
          <p:cNvSpPr>
            <a:spLocks noGrp="1"/>
          </p:cNvSpPr>
          <p:nvPr>
            <p:ph type="ftr" sz="quarter" idx="12"/>
          </p:nvPr>
        </p:nvSpPr>
        <p:spPr/>
        <p:txBody>
          <a:bodyPr/>
          <a:lstStyle/>
          <a:p>
            <a:r>
              <a:rPr lang="de-CH" smtClean="0"/>
              <a:t>© Branche Öffentliche Verwaltung/ Administration publique/ Amministrazione pubblica</a:t>
            </a:r>
            <a:endParaRPr lang="de-CH" dirty="0"/>
          </a:p>
        </p:txBody>
      </p:sp>
      <p:sp>
        <p:nvSpPr>
          <p:cNvPr id="8" name="Inhaltsplatzhalter 7"/>
          <p:cNvSpPr>
            <a:spLocks noGrp="1"/>
          </p:cNvSpPr>
          <p:nvPr>
            <p:ph idx="1"/>
          </p:nvPr>
        </p:nvSpPr>
        <p:spPr>
          <a:xfrm>
            <a:off x="755576" y="1772816"/>
            <a:ext cx="7931224" cy="4353347"/>
          </a:xfrm>
        </p:spPr>
        <p:txBody>
          <a:bodyPr/>
          <a:lstStyle/>
          <a:p>
            <a:endParaRPr lang="de-CH" dirty="0" smtClean="0"/>
          </a:p>
          <a:p>
            <a:r>
              <a:rPr lang="de-CH" sz="2600" dirty="0" smtClean="0"/>
              <a:t>Begriff</a:t>
            </a:r>
          </a:p>
          <a:p>
            <a:r>
              <a:rPr lang="de-CH" sz="2600" dirty="0" smtClean="0"/>
              <a:t>Gemeindearten</a:t>
            </a:r>
          </a:p>
          <a:p>
            <a:r>
              <a:rPr lang="de-CH" sz="2600" dirty="0" smtClean="0"/>
              <a:t>Änderungen im Bestand von Gemeinden</a:t>
            </a:r>
            <a:endParaRPr lang="de-CH" sz="26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4"/>
          <p:cNvSpPr>
            <a:spLocks noGrp="1"/>
          </p:cNvSpPr>
          <p:nvPr>
            <p:ph type="title"/>
          </p:nvPr>
        </p:nvSpPr>
        <p:spPr>
          <a:xfrm>
            <a:off x="457200" y="764704"/>
            <a:ext cx="8229600" cy="792088"/>
          </a:xfrm>
        </p:spPr>
        <p:txBody>
          <a:bodyPr>
            <a:normAutofit/>
          </a:bodyPr>
          <a:lstStyle/>
          <a:p>
            <a:pPr algn="l"/>
            <a:r>
              <a:rPr lang="de-CH" sz="3500" b="1" dirty="0" smtClean="0"/>
              <a:t>Themen</a:t>
            </a:r>
            <a:endParaRPr lang="de-CH" sz="3500" b="1" dirty="0"/>
          </a:p>
        </p:txBody>
      </p:sp>
      <p:sp>
        <p:nvSpPr>
          <p:cNvPr id="4" name="Inhaltsplatzhalter 3"/>
          <p:cNvSpPr>
            <a:spLocks noGrp="1"/>
          </p:cNvSpPr>
          <p:nvPr>
            <p:ph idx="1"/>
          </p:nvPr>
        </p:nvSpPr>
        <p:spPr>
          <a:xfrm>
            <a:off x="467544" y="1556792"/>
            <a:ext cx="8229600" cy="4320480"/>
          </a:xfrm>
        </p:spPr>
        <p:txBody>
          <a:bodyPr/>
          <a:lstStyle/>
          <a:p>
            <a:pPr marL="0" indent="0"/>
            <a:r>
              <a:rPr lang="de-CH" sz="2600" dirty="0" smtClean="0"/>
              <a:t> Staat</a:t>
            </a:r>
          </a:p>
          <a:p>
            <a:pPr marL="0" indent="0"/>
            <a:r>
              <a:rPr lang="de-CH" sz="2600" dirty="0" smtClean="0"/>
              <a:t> Die Gewaltenteilung</a:t>
            </a:r>
          </a:p>
          <a:p>
            <a:pPr marL="0" indent="0"/>
            <a:r>
              <a:rPr lang="de-CH" sz="2600" dirty="0" smtClean="0"/>
              <a:t> Föderalismus</a:t>
            </a:r>
          </a:p>
          <a:p>
            <a:pPr marL="0" indent="0"/>
            <a:r>
              <a:rPr lang="de-CH" sz="2600" dirty="0" smtClean="0"/>
              <a:t> Bundesstaatsrecht</a:t>
            </a:r>
          </a:p>
          <a:p>
            <a:pPr marL="0" indent="0"/>
            <a:r>
              <a:rPr lang="de-CH" sz="2600" dirty="0" smtClean="0"/>
              <a:t> Organisation des Bundes</a:t>
            </a:r>
          </a:p>
          <a:p>
            <a:pPr marL="0" indent="0"/>
            <a:r>
              <a:rPr lang="de-CH" sz="2600" dirty="0" smtClean="0"/>
              <a:t> Aargauisches Staatsrecht</a:t>
            </a:r>
          </a:p>
          <a:p>
            <a:pPr marL="0" indent="0"/>
            <a:r>
              <a:rPr lang="de-CH" sz="2600" dirty="0" smtClean="0"/>
              <a:t> Organisation des Kanton Aargau</a:t>
            </a:r>
          </a:p>
          <a:p>
            <a:pPr marL="0" indent="0"/>
            <a:r>
              <a:rPr lang="de-CH" sz="2600" dirty="0" smtClean="0"/>
              <a:t> Gemeinderecht</a:t>
            </a:r>
          </a:p>
          <a:p>
            <a:pPr marL="0" indent="0"/>
            <a:r>
              <a:rPr lang="de-CH" sz="2600" dirty="0" smtClean="0"/>
              <a:t> Die Einwohnergemeinde</a:t>
            </a:r>
          </a:p>
          <a:p>
            <a:pPr marL="0" indent="0">
              <a:buNone/>
            </a:pPr>
            <a:endParaRPr lang="de-CH" dirty="0" smtClean="0"/>
          </a:p>
        </p:txBody>
      </p:sp>
      <p:sp>
        <p:nvSpPr>
          <p:cNvPr id="7" name="Fußzeilenplatzhalter 6"/>
          <p:cNvSpPr>
            <a:spLocks noGrp="1"/>
          </p:cNvSpPr>
          <p:nvPr>
            <p:ph type="ftr" sz="quarter" idx="12"/>
          </p:nvPr>
        </p:nvSpPr>
        <p:spPr/>
        <p:txBody>
          <a:bodyPr/>
          <a:lstStyle/>
          <a:p>
            <a:r>
              <a:rPr lang="de-CH" dirty="0" smtClean="0"/>
              <a:t>© Branche Öffentliche Verwaltung/ Administration </a:t>
            </a:r>
            <a:r>
              <a:rPr lang="de-CH" dirty="0" err="1" smtClean="0"/>
              <a:t>publique</a:t>
            </a:r>
            <a:r>
              <a:rPr lang="de-CH" dirty="0" smtClean="0"/>
              <a:t>/ </a:t>
            </a:r>
            <a:r>
              <a:rPr lang="de-CH" dirty="0" err="1" smtClean="0"/>
              <a:t>Amministrazione</a:t>
            </a:r>
            <a:r>
              <a:rPr lang="de-CH" dirty="0" smtClean="0"/>
              <a:t> </a:t>
            </a:r>
            <a:r>
              <a:rPr lang="de-CH" dirty="0" err="1" smtClean="0"/>
              <a:t>pubblica</a:t>
            </a:r>
            <a:endParaRPr lang="de-CH" dirty="0"/>
          </a:p>
        </p:txBody>
      </p:sp>
      <p:sp>
        <p:nvSpPr>
          <p:cNvPr id="6" name="Foliennummernplatzhalter 5"/>
          <p:cNvSpPr>
            <a:spLocks noGrp="1"/>
          </p:cNvSpPr>
          <p:nvPr>
            <p:ph type="sldNum" sz="quarter" idx="11"/>
          </p:nvPr>
        </p:nvSpPr>
        <p:spPr/>
        <p:txBody>
          <a:bodyPr/>
          <a:lstStyle/>
          <a:p>
            <a:fld id="{87674F0A-37BA-4CE3-B1FD-DE57A7E2F2C6}" type="slidenum">
              <a:rPr lang="de-CH" smtClean="0"/>
              <a:pPr/>
              <a:t>2</a:t>
            </a:fld>
            <a:endParaRPr lang="de-CH"/>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67544" y="980728"/>
            <a:ext cx="8229600" cy="652934"/>
          </a:xfrm>
        </p:spPr>
        <p:txBody>
          <a:bodyPr/>
          <a:lstStyle/>
          <a:p>
            <a:pPr algn="l"/>
            <a:r>
              <a:rPr lang="de-CH" sz="3500" b="1" dirty="0" smtClean="0"/>
              <a:t>Die Einwohnergemeinde</a:t>
            </a:r>
            <a:endParaRPr lang="de-CH" sz="3500" b="1" dirty="0"/>
          </a:p>
        </p:txBody>
      </p:sp>
      <p:sp>
        <p:nvSpPr>
          <p:cNvPr id="3" name="Inhaltsplatzhalter 2"/>
          <p:cNvSpPr>
            <a:spLocks noGrp="1"/>
          </p:cNvSpPr>
          <p:nvPr>
            <p:ph idx="1"/>
          </p:nvPr>
        </p:nvSpPr>
        <p:spPr>
          <a:xfrm>
            <a:off x="755576" y="1916832"/>
            <a:ext cx="7931224" cy="4209331"/>
          </a:xfrm>
        </p:spPr>
        <p:txBody>
          <a:bodyPr/>
          <a:lstStyle/>
          <a:p>
            <a:endParaRPr lang="de-CH" dirty="0" smtClean="0"/>
          </a:p>
          <a:p>
            <a:r>
              <a:rPr lang="de-CH" sz="2600" dirty="0" smtClean="0"/>
              <a:t>Organisationsformen</a:t>
            </a:r>
          </a:p>
          <a:p>
            <a:r>
              <a:rPr lang="de-CH" sz="2600" dirty="0" smtClean="0"/>
              <a:t>Organe</a:t>
            </a:r>
          </a:p>
          <a:p>
            <a:r>
              <a:rPr lang="de-CH" sz="2600" dirty="0" smtClean="0"/>
              <a:t>Gemeindeordnung</a:t>
            </a:r>
          </a:p>
          <a:p>
            <a:r>
              <a:rPr lang="de-CH" sz="2600" dirty="0" smtClean="0"/>
              <a:t>Organisation mit Gemeindeversammlung</a:t>
            </a:r>
          </a:p>
          <a:p>
            <a:r>
              <a:rPr lang="de-CH" sz="2600" dirty="0" smtClean="0"/>
              <a:t>Organisation mit Einwohnerrat</a:t>
            </a:r>
            <a:endParaRPr lang="de-CH" sz="2600" dirty="0"/>
          </a:p>
        </p:txBody>
      </p:sp>
      <p:sp>
        <p:nvSpPr>
          <p:cNvPr id="4" name="Foliennummernplatzhalter 3"/>
          <p:cNvSpPr>
            <a:spLocks noGrp="1"/>
          </p:cNvSpPr>
          <p:nvPr>
            <p:ph type="sldNum" sz="quarter" idx="11"/>
          </p:nvPr>
        </p:nvSpPr>
        <p:spPr/>
        <p:txBody>
          <a:bodyPr/>
          <a:lstStyle/>
          <a:p>
            <a:fld id="{87674F0A-37BA-4CE3-B1FD-DE57A7E2F2C6}" type="slidenum">
              <a:rPr lang="de-CH" smtClean="0"/>
              <a:pPr/>
              <a:t>20</a:t>
            </a:fld>
            <a:endParaRPr lang="de-CH"/>
          </a:p>
        </p:txBody>
      </p:sp>
      <p:sp>
        <p:nvSpPr>
          <p:cNvPr id="5" name="Fußzeilenplatzhalter 4"/>
          <p:cNvSpPr>
            <a:spLocks noGrp="1"/>
          </p:cNvSpPr>
          <p:nvPr>
            <p:ph type="ftr" sz="quarter" idx="12"/>
          </p:nvPr>
        </p:nvSpPr>
        <p:spPr/>
        <p:txBody>
          <a:bodyPr/>
          <a:lstStyle/>
          <a:p>
            <a:r>
              <a:rPr lang="de-CH" smtClean="0"/>
              <a:t>© Branche Öffentliche Verwaltung/ Administration publique/ Amministrazione pubblica</a:t>
            </a:r>
            <a:endParaRPr lang="de-CH"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liennummernplatzhalter 3"/>
          <p:cNvSpPr>
            <a:spLocks noGrp="1"/>
          </p:cNvSpPr>
          <p:nvPr>
            <p:ph type="sldNum" sz="quarter" idx="11"/>
          </p:nvPr>
        </p:nvSpPr>
        <p:spPr/>
        <p:txBody>
          <a:bodyPr/>
          <a:lstStyle/>
          <a:p>
            <a:fld id="{87674F0A-37BA-4CE3-B1FD-DE57A7E2F2C6}" type="slidenum">
              <a:rPr lang="de-CH" smtClean="0"/>
              <a:pPr/>
              <a:t>21</a:t>
            </a:fld>
            <a:endParaRPr lang="de-CH"/>
          </a:p>
        </p:txBody>
      </p:sp>
      <p:sp>
        <p:nvSpPr>
          <p:cNvPr id="5" name="Fußzeilenplatzhalter 4"/>
          <p:cNvSpPr>
            <a:spLocks noGrp="1"/>
          </p:cNvSpPr>
          <p:nvPr>
            <p:ph type="ftr" sz="quarter" idx="12"/>
          </p:nvPr>
        </p:nvSpPr>
        <p:spPr/>
        <p:txBody>
          <a:bodyPr/>
          <a:lstStyle/>
          <a:p>
            <a:r>
              <a:rPr lang="de-CH" smtClean="0"/>
              <a:t>© Branche Öffentliche Verwaltung/ Administration publique/ Amministrazione pubblica</a:t>
            </a:r>
            <a:endParaRPr lang="de-CH" dirty="0"/>
          </a:p>
        </p:txBody>
      </p:sp>
      <p:sp>
        <p:nvSpPr>
          <p:cNvPr id="13" name="Textfeld 12"/>
          <p:cNvSpPr txBox="1"/>
          <p:nvPr/>
        </p:nvSpPr>
        <p:spPr>
          <a:xfrm>
            <a:off x="2411760" y="2924944"/>
            <a:ext cx="4320480" cy="630942"/>
          </a:xfrm>
          <a:prstGeom prst="rect">
            <a:avLst/>
          </a:prstGeom>
          <a:noFill/>
        </p:spPr>
        <p:txBody>
          <a:bodyPr wrap="square" rtlCol="0">
            <a:spAutoFit/>
          </a:bodyPr>
          <a:lstStyle/>
          <a:p>
            <a:pPr algn="ctr"/>
            <a:r>
              <a:rPr lang="de-CH" sz="3500" b="1" dirty="0" smtClean="0"/>
              <a:t>Übung 8</a:t>
            </a:r>
            <a:endParaRPr lang="de-CH" sz="3500" b="1"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395536" y="1268760"/>
            <a:ext cx="8229600" cy="652934"/>
          </a:xfrm>
        </p:spPr>
        <p:txBody>
          <a:bodyPr/>
          <a:lstStyle/>
          <a:p>
            <a:pPr algn="l"/>
            <a:r>
              <a:rPr lang="de-CH" sz="3500" b="1" dirty="0" smtClean="0"/>
              <a:t>Die Ortsbürgergemeinde</a:t>
            </a:r>
            <a:endParaRPr lang="de-CH" sz="3500" b="1" dirty="0"/>
          </a:p>
        </p:txBody>
      </p:sp>
      <p:sp>
        <p:nvSpPr>
          <p:cNvPr id="3" name="Inhaltsplatzhalter 2"/>
          <p:cNvSpPr>
            <a:spLocks noGrp="1"/>
          </p:cNvSpPr>
          <p:nvPr>
            <p:ph idx="1"/>
          </p:nvPr>
        </p:nvSpPr>
        <p:spPr/>
        <p:txBody>
          <a:bodyPr/>
          <a:lstStyle/>
          <a:p>
            <a:endParaRPr lang="de-CH" sz="2600" dirty="0" smtClean="0"/>
          </a:p>
          <a:p>
            <a:r>
              <a:rPr lang="de-CH" sz="2600" dirty="0" smtClean="0"/>
              <a:t>Aufgaben</a:t>
            </a:r>
          </a:p>
          <a:p>
            <a:r>
              <a:rPr lang="de-CH" sz="2600" dirty="0" smtClean="0"/>
              <a:t>Organe</a:t>
            </a:r>
            <a:endParaRPr lang="de-CH" sz="2600" dirty="0"/>
          </a:p>
        </p:txBody>
      </p:sp>
      <p:sp>
        <p:nvSpPr>
          <p:cNvPr id="4" name="Foliennummernplatzhalter 3"/>
          <p:cNvSpPr>
            <a:spLocks noGrp="1"/>
          </p:cNvSpPr>
          <p:nvPr>
            <p:ph type="sldNum" sz="quarter" idx="11"/>
          </p:nvPr>
        </p:nvSpPr>
        <p:spPr/>
        <p:txBody>
          <a:bodyPr/>
          <a:lstStyle/>
          <a:p>
            <a:fld id="{87674F0A-37BA-4CE3-B1FD-DE57A7E2F2C6}" type="slidenum">
              <a:rPr lang="de-CH" smtClean="0"/>
              <a:pPr/>
              <a:t>22</a:t>
            </a:fld>
            <a:endParaRPr lang="de-CH"/>
          </a:p>
        </p:txBody>
      </p:sp>
      <p:sp>
        <p:nvSpPr>
          <p:cNvPr id="5" name="Fußzeilenplatzhalter 4"/>
          <p:cNvSpPr>
            <a:spLocks noGrp="1"/>
          </p:cNvSpPr>
          <p:nvPr>
            <p:ph type="ftr" sz="quarter" idx="12"/>
          </p:nvPr>
        </p:nvSpPr>
        <p:spPr/>
        <p:txBody>
          <a:bodyPr/>
          <a:lstStyle/>
          <a:p>
            <a:r>
              <a:rPr lang="de-CH" smtClean="0"/>
              <a:t>© Branche Öffentliche Verwaltung/ Administration publique/ Amministrazione pubblica</a:t>
            </a:r>
            <a:endParaRPr lang="de-CH"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539552" y="1052736"/>
            <a:ext cx="8229600" cy="652934"/>
          </a:xfrm>
        </p:spPr>
        <p:txBody>
          <a:bodyPr/>
          <a:lstStyle/>
          <a:p>
            <a:pPr algn="l"/>
            <a:r>
              <a:rPr lang="de-CH" sz="3500" b="1" dirty="0" smtClean="0"/>
              <a:t>Zusammenarbeit der Gemeinden</a:t>
            </a:r>
            <a:endParaRPr lang="de-CH" sz="3500" b="1" dirty="0"/>
          </a:p>
        </p:txBody>
      </p:sp>
      <p:sp>
        <p:nvSpPr>
          <p:cNvPr id="3" name="Inhaltsplatzhalter 2"/>
          <p:cNvSpPr>
            <a:spLocks noGrp="1"/>
          </p:cNvSpPr>
          <p:nvPr>
            <p:ph idx="1"/>
          </p:nvPr>
        </p:nvSpPr>
        <p:spPr/>
        <p:txBody>
          <a:bodyPr/>
          <a:lstStyle/>
          <a:p>
            <a:endParaRPr lang="de-CH" dirty="0" smtClean="0"/>
          </a:p>
          <a:p>
            <a:r>
              <a:rPr lang="de-CH" sz="2600" dirty="0" smtClean="0"/>
              <a:t>Gemeindevertrag</a:t>
            </a:r>
          </a:p>
          <a:p>
            <a:r>
              <a:rPr lang="de-CH" sz="2600" dirty="0" smtClean="0"/>
              <a:t>Gemeindeverband</a:t>
            </a:r>
            <a:endParaRPr lang="de-CH" sz="2600" dirty="0"/>
          </a:p>
        </p:txBody>
      </p:sp>
      <p:sp>
        <p:nvSpPr>
          <p:cNvPr id="4" name="Foliennummernplatzhalter 3"/>
          <p:cNvSpPr>
            <a:spLocks noGrp="1"/>
          </p:cNvSpPr>
          <p:nvPr>
            <p:ph type="sldNum" sz="quarter" idx="11"/>
          </p:nvPr>
        </p:nvSpPr>
        <p:spPr/>
        <p:txBody>
          <a:bodyPr/>
          <a:lstStyle/>
          <a:p>
            <a:fld id="{87674F0A-37BA-4CE3-B1FD-DE57A7E2F2C6}" type="slidenum">
              <a:rPr lang="de-CH" smtClean="0"/>
              <a:pPr/>
              <a:t>23</a:t>
            </a:fld>
            <a:endParaRPr lang="de-CH"/>
          </a:p>
        </p:txBody>
      </p:sp>
      <p:sp>
        <p:nvSpPr>
          <p:cNvPr id="5" name="Fußzeilenplatzhalter 4"/>
          <p:cNvSpPr>
            <a:spLocks noGrp="1"/>
          </p:cNvSpPr>
          <p:nvPr>
            <p:ph type="ftr" sz="quarter" idx="12"/>
          </p:nvPr>
        </p:nvSpPr>
        <p:spPr/>
        <p:txBody>
          <a:bodyPr/>
          <a:lstStyle/>
          <a:p>
            <a:r>
              <a:rPr lang="de-CH" smtClean="0"/>
              <a:t>© Branche Öffentliche Verwaltung/ Administration publique/ Amministrazione pubblica</a:t>
            </a:r>
            <a:endParaRPr lang="de-CH"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395536" y="1196752"/>
            <a:ext cx="8229600" cy="652934"/>
          </a:xfrm>
        </p:spPr>
        <p:txBody>
          <a:bodyPr/>
          <a:lstStyle/>
          <a:p>
            <a:r>
              <a:rPr lang="de-CH" sz="3500" b="1" dirty="0" smtClean="0"/>
              <a:t>Gemeindeautonomie ?</a:t>
            </a:r>
            <a:endParaRPr lang="de-CH" sz="3500" b="1" dirty="0"/>
          </a:p>
        </p:txBody>
      </p:sp>
      <p:sp>
        <p:nvSpPr>
          <p:cNvPr id="4" name="Foliennummernplatzhalter 3"/>
          <p:cNvSpPr>
            <a:spLocks noGrp="1"/>
          </p:cNvSpPr>
          <p:nvPr>
            <p:ph type="sldNum" sz="quarter" idx="11"/>
          </p:nvPr>
        </p:nvSpPr>
        <p:spPr/>
        <p:txBody>
          <a:bodyPr/>
          <a:lstStyle/>
          <a:p>
            <a:fld id="{87674F0A-37BA-4CE3-B1FD-DE57A7E2F2C6}" type="slidenum">
              <a:rPr lang="de-CH" smtClean="0"/>
              <a:pPr/>
              <a:t>24</a:t>
            </a:fld>
            <a:endParaRPr lang="de-CH"/>
          </a:p>
        </p:txBody>
      </p:sp>
      <p:sp>
        <p:nvSpPr>
          <p:cNvPr id="5" name="Fußzeilenplatzhalter 4"/>
          <p:cNvSpPr>
            <a:spLocks noGrp="1"/>
          </p:cNvSpPr>
          <p:nvPr>
            <p:ph type="ftr" sz="quarter" idx="12"/>
          </p:nvPr>
        </p:nvSpPr>
        <p:spPr/>
        <p:txBody>
          <a:bodyPr/>
          <a:lstStyle/>
          <a:p>
            <a:r>
              <a:rPr lang="de-CH" smtClean="0"/>
              <a:t>© Branche Öffentliche Verwaltung/ Administration publique/ Amministrazione pubblica</a:t>
            </a:r>
            <a:endParaRPr lang="de-CH" dirty="0"/>
          </a:p>
        </p:txBody>
      </p:sp>
      <p:pic>
        <p:nvPicPr>
          <p:cNvPr id="23556" name="Picture 4" descr="http://www.dampfdingsblog.com/wp-content/uploads/2013/12/Falschlieferung-Versandhandel.png">
            <a:hlinkClick r:id="rId3"/>
          </p:cNvPr>
          <p:cNvPicPr>
            <a:picLocks noChangeAspect="1" noChangeArrowheads="1"/>
          </p:cNvPicPr>
          <p:nvPr/>
        </p:nvPicPr>
        <p:blipFill>
          <a:blip r:embed="rId4" cstate="print">
            <a:lum contrast="40000"/>
          </a:blip>
          <a:srcRect/>
          <a:stretch>
            <a:fillRect/>
          </a:stretch>
        </p:blipFill>
        <p:spPr bwMode="auto">
          <a:xfrm>
            <a:off x="2771800" y="2204864"/>
            <a:ext cx="3240360" cy="3168352"/>
          </a:xfrm>
          <a:prstGeom prst="rect">
            <a:avLst/>
          </a:prstGeom>
          <a:noFill/>
        </p:spPr>
      </p:pic>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539552" y="1916832"/>
            <a:ext cx="8229600" cy="1584176"/>
          </a:xfrm>
        </p:spPr>
        <p:txBody>
          <a:bodyPr/>
          <a:lstStyle/>
          <a:p>
            <a:r>
              <a:rPr lang="de-CH" sz="4000" dirty="0" smtClean="0"/>
              <a:t>Herzlichen Dank für die Aufmerksamkeit!</a:t>
            </a:r>
            <a:endParaRPr lang="de-CH" sz="40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pPr algn="l"/>
            <a:r>
              <a:rPr lang="de-CH" sz="3500" b="1" dirty="0" smtClean="0"/>
              <a:t>Themen</a:t>
            </a:r>
            <a:endParaRPr lang="de-CH" sz="3500" b="1" dirty="0"/>
          </a:p>
        </p:txBody>
      </p:sp>
      <p:sp>
        <p:nvSpPr>
          <p:cNvPr id="3" name="Inhaltsplatzhalter 2"/>
          <p:cNvSpPr>
            <a:spLocks noGrp="1"/>
          </p:cNvSpPr>
          <p:nvPr>
            <p:ph idx="1"/>
          </p:nvPr>
        </p:nvSpPr>
        <p:spPr/>
        <p:txBody>
          <a:bodyPr/>
          <a:lstStyle/>
          <a:p>
            <a:pPr marL="0" indent="0"/>
            <a:r>
              <a:rPr lang="de-CH" sz="2600" dirty="0" smtClean="0"/>
              <a:t> Die Ortsbürgergemeinde</a:t>
            </a:r>
          </a:p>
          <a:p>
            <a:pPr marL="0" indent="0"/>
            <a:r>
              <a:rPr lang="de-CH" sz="2600" dirty="0" smtClean="0"/>
              <a:t> Zusammenarbeit der Gemeinden</a:t>
            </a:r>
          </a:p>
          <a:p>
            <a:pPr marL="0" indent="0"/>
            <a:r>
              <a:rPr lang="de-CH" sz="2600" dirty="0" smtClean="0"/>
              <a:t> Autonomie und Staatsaufsicht</a:t>
            </a:r>
          </a:p>
          <a:p>
            <a:pPr marL="3543300" lvl="8" indent="0">
              <a:buNone/>
            </a:pPr>
            <a:endParaRPr lang="de-CH" sz="2600" dirty="0" smtClean="0"/>
          </a:p>
        </p:txBody>
      </p:sp>
      <p:sp>
        <p:nvSpPr>
          <p:cNvPr id="4" name="Foliennummernplatzhalter 3"/>
          <p:cNvSpPr>
            <a:spLocks noGrp="1"/>
          </p:cNvSpPr>
          <p:nvPr>
            <p:ph type="sldNum" sz="quarter" idx="11"/>
          </p:nvPr>
        </p:nvSpPr>
        <p:spPr/>
        <p:txBody>
          <a:bodyPr/>
          <a:lstStyle/>
          <a:p>
            <a:fld id="{87674F0A-37BA-4CE3-B1FD-DE57A7E2F2C6}" type="slidenum">
              <a:rPr lang="de-CH" smtClean="0"/>
              <a:pPr/>
              <a:t>3</a:t>
            </a:fld>
            <a:endParaRPr lang="de-CH"/>
          </a:p>
        </p:txBody>
      </p:sp>
      <p:sp>
        <p:nvSpPr>
          <p:cNvPr id="5" name="Fußzeilenplatzhalter 4"/>
          <p:cNvSpPr>
            <a:spLocks noGrp="1"/>
          </p:cNvSpPr>
          <p:nvPr>
            <p:ph type="ftr" sz="quarter" idx="12"/>
          </p:nvPr>
        </p:nvSpPr>
        <p:spPr/>
        <p:txBody>
          <a:bodyPr/>
          <a:lstStyle/>
          <a:p>
            <a:r>
              <a:rPr lang="de-CH" smtClean="0"/>
              <a:t>© Branche Öffentliche Verwaltung/ Administration publique/ Amministrazione pubblica</a:t>
            </a:r>
            <a:endParaRPr lang="de-CH"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4"/>
          <p:cNvSpPr>
            <a:spLocks noGrp="1"/>
          </p:cNvSpPr>
          <p:nvPr>
            <p:ph type="title"/>
          </p:nvPr>
        </p:nvSpPr>
        <p:spPr>
          <a:xfrm>
            <a:off x="467544" y="980728"/>
            <a:ext cx="8229600" cy="652934"/>
          </a:xfrm>
        </p:spPr>
        <p:txBody>
          <a:bodyPr>
            <a:normAutofit/>
          </a:bodyPr>
          <a:lstStyle/>
          <a:p>
            <a:r>
              <a:rPr lang="de-CH" sz="3500" b="1" dirty="0" smtClean="0"/>
              <a:t>Wo verbrachten Sie ihre Ferien ?</a:t>
            </a:r>
            <a:endParaRPr lang="de-CH" sz="3500" b="1" dirty="0"/>
          </a:p>
        </p:txBody>
      </p:sp>
      <p:pic>
        <p:nvPicPr>
          <p:cNvPr id="8" name="Inhaltsplatzhalter 7" descr="podroze.jpg"/>
          <p:cNvPicPr>
            <a:picLocks noGrp="1" noChangeAspect="1"/>
          </p:cNvPicPr>
          <p:nvPr>
            <p:ph idx="1"/>
          </p:nvPr>
        </p:nvPicPr>
        <p:blipFill>
          <a:blip r:embed="rId3" cstate="print"/>
          <a:stretch>
            <a:fillRect/>
          </a:stretch>
        </p:blipFill>
        <p:spPr>
          <a:xfrm>
            <a:off x="4283968" y="2060848"/>
            <a:ext cx="4046513" cy="2858095"/>
          </a:xfrm>
        </p:spPr>
      </p:pic>
      <p:sp>
        <p:nvSpPr>
          <p:cNvPr id="7" name="Fußzeilenplatzhalter 6"/>
          <p:cNvSpPr>
            <a:spLocks noGrp="1"/>
          </p:cNvSpPr>
          <p:nvPr>
            <p:ph type="ftr" sz="quarter" idx="12"/>
          </p:nvPr>
        </p:nvSpPr>
        <p:spPr/>
        <p:txBody>
          <a:bodyPr/>
          <a:lstStyle/>
          <a:p>
            <a:r>
              <a:rPr lang="de-CH" dirty="0" smtClean="0"/>
              <a:t>© Branche Öffentliche Verwaltung/ Administration </a:t>
            </a:r>
            <a:r>
              <a:rPr lang="de-CH" dirty="0" err="1" smtClean="0"/>
              <a:t>publique</a:t>
            </a:r>
            <a:r>
              <a:rPr lang="de-CH" dirty="0" smtClean="0"/>
              <a:t>/ </a:t>
            </a:r>
            <a:r>
              <a:rPr lang="de-CH" dirty="0" err="1" smtClean="0"/>
              <a:t>Amministrazione</a:t>
            </a:r>
            <a:r>
              <a:rPr lang="de-CH" dirty="0" smtClean="0"/>
              <a:t> </a:t>
            </a:r>
            <a:r>
              <a:rPr lang="de-CH" dirty="0" err="1" smtClean="0"/>
              <a:t>pubblica</a:t>
            </a:r>
            <a:endParaRPr lang="de-CH" dirty="0"/>
          </a:p>
        </p:txBody>
      </p:sp>
      <p:sp>
        <p:nvSpPr>
          <p:cNvPr id="6" name="Foliennummernplatzhalter 5"/>
          <p:cNvSpPr>
            <a:spLocks noGrp="1"/>
          </p:cNvSpPr>
          <p:nvPr>
            <p:ph type="sldNum" sz="quarter" idx="11"/>
          </p:nvPr>
        </p:nvSpPr>
        <p:spPr/>
        <p:txBody>
          <a:bodyPr/>
          <a:lstStyle/>
          <a:p>
            <a:fld id="{87674F0A-37BA-4CE3-B1FD-DE57A7E2F2C6}" type="slidenum">
              <a:rPr lang="de-CH" smtClean="0"/>
              <a:pPr/>
              <a:t>4</a:t>
            </a:fld>
            <a:endParaRPr lang="de-CH"/>
          </a:p>
        </p:txBody>
      </p:sp>
      <p:pic>
        <p:nvPicPr>
          <p:cNvPr id="56322" name="Picture 2" descr="http://www.blackjackonline.at/images/fragezeichen.jpg">
            <a:hlinkClick r:id="rId4"/>
          </p:cNvPr>
          <p:cNvPicPr>
            <a:picLocks noChangeAspect="1" noChangeArrowheads="1"/>
          </p:cNvPicPr>
          <p:nvPr/>
        </p:nvPicPr>
        <p:blipFill>
          <a:blip r:embed="rId5" cstate="print"/>
          <a:srcRect/>
          <a:stretch>
            <a:fillRect/>
          </a:stretch>
        </p:blipFill>
        <p:spPr bwMode="auto">
          <a:xfrm>
            <a:off x="323528" y="4077072"/>
            <a:ext cx="1777380" cy="2405388"/>
          </a:xfrm>
          <a:prstGeom prst="rect">
            <a:avLst/>
          </a:prstGeom>
          <a:noFill/>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4"/>
          <p:cNvSpPr>
            <a:spLocks noGrp="1"/>
          </p:cNvSpPr>
          <p:nvPr>
            <p:ph type="title"/>
          </p:nvPr>
        </p:nvSpPr>
        <p:spPr>
          <a:xfrm>
            <a:off x="467544" y="1052736"/>
            <a:ext cx="8229600" cy="652934"/>
          </a:xfrm>
        </p:spPr>
        <p:txBody>
          <a:bodyPr>
            <a:normAutofit/>
          </a:bodyPr>
          <a:lstStyle/>
          <a:p>
            <a:r>
              <a:rPr lang="de-CH" sz="3500" b="1" dirty="0" smtClean="0"/>
              <a:t>Was bedeutet der Begriff Staat ?</a:t>
            </a:r>
            <a:endParaRPr lang="de-CH" sz="3500" b="1" dirty="0"/>
          </a:p>
        </p:txBody>
      </p:sp>
      <p:sp>
        <p:nvSpPr>
          <p:cNvPr id="7" name="Fußzeilenplatzhalter 6"/>
          <p:cNvSpPr>
            <a:spLocks noGrp="1"/>
          </p:cNvSpPr>
          <p:nvPr>
            <p:ph type="ftr" sz="quarter" idx="12"/>
          </p:nvPr>
        </p:nvSpPr>
        <p:spPr/>
        <p:txBody>
          <a:bodyPr/>
          <a:lstStyle/>
          <a:p>
            <a:r>
              <a:rPr lang="de-CH" smtClean="0"/>
              <a:t>© Branche Öffentliche Verwaltung/ Administration publique/ Amministrazione pubblica</a:t>
            </a:r>
            <a:endParaRPr lang="de-CH"/>
          </a:p>
        </p:txBody>
      </p:sp>
      <p:sp>
        <p:nvSpPr>
          <p:cNvPr id="6" name="Foliennummernplatzhalter 5"/>
          <p:cNvSpPr>
            <a:spLocks noGrp="1"/>
          </p:cNvSpPr>
          <p:nvPr>
            <p:ph type="sldNum" sz="quarter" idx="11"/>
          </p:nvPr>
        </p:nvSpPr>
        <p:spPr/>
        <p:txBody>
          <a:bodyPr/>
          <a:lstStyle/>
          <a:p>
            <a:fld id="{87674F0A-37BA-4CE3-B1FD-DE57A7E2F2C6}" type="slidenum">
              <a:rPr lang="de-CH" smtClean="0"/>
              <a:pPr/>
              <a:t>5</a:t>
            </a:fld>
            <a:endParaRPr lang="de-CH"/>
          </a:p>
        </p:txBody>
      </p:sp>
      <p:pic>
        <p:nvPicPr>
          <p:cNvPr id="54274" name="Picture 2" descr="http://www.liberalismus-portal.de/images/flagge_schweiz.jpg">
            <a:hlinkClick r:id="rId3"/>
          </p:cNvPr>
          <p:cNvPicPr>
            <a:picLocks noGrp="1" noChangeAspect="1" noChangeArrowheads="1"/>
          </p:cNvPicPr>
          <p:nvPr>
            <p:ph idx="1"/>
          </p:nvPr>
        </p:nvPicPr>
        <p:blipFill>
          <a:blip r:embed="rId4" cstate="print"/>
          <a:srcRect/>
          <a:stretch>
            <a:fillRect/>
          </a:stretch>
        </p:blipFill>
        <p:spPr bwMode="auto">
          <a:xfrm>
            <a:off x="2699792" y="2276872"/>
            <a:ext cx="3624403" cy="2718302"/>
          </a:xfrm>
          <a:prstGeom prst="rect">
            <a:avLst/>
          </a:prstGeom>
          <a:noFill/>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4"/>
          <p:cNvSpPr>
            <a:spLocks noGrp="1"/>
          </p:cNvSpPr>
          <p:nvPr>
            <p:ph type="title"/>
          </p:nvPr>
        </p:nvSpPr>
        <p:spPr>
          <a:xfrm>
            <a:off x="323528" y="1052736"/>
            <a:ext cx="8568952" cy="652934"/>
          </a:xfrm>
        </p:spPr>
        <p:txBody>
          <a:bodyPr>
            <a:noAutofit/>
          </a:bodyPr>
          <a:lstStyle/>
          <a:p>
            <a:r>
              <a:rPr lang="de-CH" sz="3500" b="1" dirty="0" smtClean="0"/>
              <a:t>Was bedeutet der Begriff Rechtsstaat ?</a:t>
            </a:r>
            <a:endParaRPr lang="de-CH" sz="3500" b="1" dirty="0"/>
          </a:p>
        </p:txBody>
      </p:sp>
      <p:sp>
        <p:nvSpPr>
          <p:cNvPr id="7" name="Fußzeilenplatzhalter 6"/>
          <p:cNvSpPr>
            <a:spLocks noGrp="1"/>
          </p:cNvSpPr>
          <p:nvPr>
            <p:ph type="ftr" sz="quarter" idx="12"/>
          </p:nvPr>
        </p:nvSpPr>
        <p:spPr/>
        <p:txBody>
          <a:bodyPr/>
          <a:lstStyle/>
          <a:p>
            <a:r>
              <a:rPr lang="de-CH" smtClean="0"/>
              <a:t>© Branche Öffentliche Verwaltung/ Administration publique/ Amministrazione pubblica</a:t>
            </a:r>
            <a:endParaRPr lang="de-CH"/>
          </a:p>
        </p:txBody>
      </p:sp>
      <p:sp>
        <p:nvSpPr>
          <p:cNvPr id="6" name="Foliennummernplatzhalter 5"/>
          <p:cNvSpPr>
            <a:spLocks noGrp="1"/>
          </p:cNvSpPr>
          <p:nvPr>
            <p:ph type="sldNum" sz="quarter" idx="11"/>
          </p:nvPr>
        </p:nvSpPr>
        <p:spPr/>
        <p:txBody>
          <a:bodyPr/>
          <a:lstStyle/>
          <a:p>
            <a:fld id="{87674F0A-37BA-4CE3-B1FD-DE57A7E2F2C6}" type="slidenum">
              <a:rPr lang="de-CH" smtClean="0"/>
              <a:pPr/>
              <a:t>6</a:t>
            </a:fld>
            <a:endParaRPr lang="de-CH"/>
          </a:p>
        </p:txBody>
      </p:sp>
      <p:pic>
        <p:nvPicPr>
          <p:cNvPr id="52226" name="Picture 2" descr="http://blog.buchplanet.ch/wp-content/uploads/2012/09/schweizer_karte1.jpg">
            <a:hlinkClick r:id="rId3"/>
          </p:cNvPr>
          <p:cNvPicPr>
            <a:picLocks noChangeAspect="1" noChangeArrowheads="1"/>
          </p:cNvPicPr>
          <p:nvPr/>
        </p:nvPicPr>
        <p:blipFill>
          <a:blip r:embed="rId4" cstate="print"/>
          <a:srcRect/>
          <a:stretch>
            <a:fillRect/>
          </a:stretch>
        </p:blipFill>
        <p:spPr bwMode="auto">
          <a:xfrm>
            <a:off x="1475656" y="1844824"/>
            <a:ext cx="5715000" cy="3848101"/>
          </a:xfrm>
          <a:prstGeom prst="rect">
            <a:avLst/>
          </a:prstGeom>
          <a:noFill/>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4"/>
          <p:cNvSpPr>
            <a:spLocks noGrp="1"/>
          </p:cNvSpPr>
          <p:nvPr>
            <p:ph type="title"/>
          </p:nvPr>
        </p:nvSpPr>
        <p:spPr>
          <a:xfrm>
            <a:off x="395536" y="2708920"/>
            <a:ext cx="8229600" cy="652934"/>
          </a:xfrm>
        </p:spPr>
        <p:txBody>
          <a:bodyPr>
            <a:normAutofit/>
          </a:bodyPr>
          <a:lstStyle/>
          <a:p>
            <a:r>
              <a:rPr lang="de-CH" sz="3500" b="1" dirty="0" smtClean="0"/>
              <a:t>Was gibt es für Staatsformen ?</a:t>
            </a:r>
            <a:endParaRPr lang="de-CH" sz="3500" b="1" dirty="0"/>
          </a:p>
        </p:txBody>
      </p:sp>
      <p:sp>
        <p:nvSpPr>
          <p:cNvPr id="7" name="Fußzeilenplatzhalter 6"/>
          <p:cNvSpPr>
            <a:spLocks noGrp="1"/>
          </p:cNvSpPr>
          <p:nvPr>
            <p:ph type="ftr" sz="quarter" idx="12"/>
          </p:nvPr>
        </p:nvSpPr>
        <p:spPr/>
        <p:txBody>
          <a:bodyPr/>
          <a:lstStyle/>
          <a:p>
            <a:r>
              <a:rPr lang="de-CH" smtClean="0"/>
              <a:t>© Branche Öffentliche Verwaltung/ Administration publique/ Amministrazione pubblica</a:t>
            </a:r>
            <a:endParaRPr lang="de-CH"/>
          </a:p>
        </p:txBody>
      </p:sp>
      <p:sp>
        <p:nvSpPr>
          <p:cNvPr id="6" name="Foliennummernplatzhalter 5"/>
          <p:cNvSpPr>
            <a:spLocks noGrp="1"/>
          </p:cNvSpPr>
          <p:nvPr>
            <p:ph type="sldNum" sz="quarter" idx="11"/>
          </p:nvPr>
        </p:nvSpPr>
        <p:spPr/>
        <p:txBody>
          <a:bodyPr/>
          <a:lstStyle/>
          <a:p>
            <a:fld id="{87674F0A-37BA-4CE3-B1FD-DE57A7E2F2C6}" type="slidenum">
              <a:rPr lang="de-CH" smtClean="0"/>
              <a:pPr/>
              <a:t>7</a:t>
            </a:fld>
            <a:endParaRPr lang="de-CH"/>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539552" y="2708920"/>
            <a:ext cx="8229600" cy="652934"/>
          </a:xfrm>
        </p:spPr>
        <p:txBody>
          <a:bodyPr/>
          <a:lstStyle/>
          <a:p>
            <a:r>
              <a:rPr lang="de-CH" sz="3500" b="1" dirty="0" smtClean="0"/>
              <a:t>Übung 1</a:t>
            </a:r>
            <a:endParaRPr lang="de-CH" sz="3500" b="1" dirty="0"/>
          </a:p>
        </p:txBody>
      </p:sp>
      <p:sp>
        <p:nvSpPr>
          <p:cNvPr id="4" name="Foliennummernplatzhalter 3"/>
          <p:cNvSpPr>
            <a:spLocks noGrp="1"/>
          </p:cNvSpPr>
          <p:nvPr>
            <p:ph type="sldNum" sz="quarter" idx="11"/>
          </p:nvPr>
        </p:nvSpPr>
        <p:spPr/>
        <p:txBody>
          <a:bodyPr/>
          <a:lstStyle/>
          <a:p>
            <a:fld id="{87674F0A-37BA-4CE3-B1FD-DE57A7E2F2C6}" type="slidenum">
              <a:rPr lang="de-CH" smtClean="0"/>
              <a:pPr/>
              <a:t>8</a:t>
            </a:fld>
            <a:endParaRPr lang="de-CH"/>
          </a:p>
        </p:txBody>
      </p:sp>
      <p:sp>
        <p:nvSpPr>
          <p:cNvPr id="5" name="Fußzeilenplatzhalter 4"/>
          <p:cNvSpPr>
            <a:spLocks noGrp="1"/>
          </p:cNvSpPr>
          <p:nvPr>
            <p:ph type="ftr" sz="quarter" idx="12"/>
          </p:nvPr>
        </p:nvSpPr>
        <p:spPr/>
        <p:txBody>
          <a:bodyPr/>
          <a:lstStyle/>
          <a:p>
            <a:r>
              <a:rPr lang="de-CH" smtClean="0"/>
              <a:t>© Branche Öffentliche Verwaltung/ Administration publique/ Amministrazione pubblica</a:t>
            </a:r>
            <a:endParaRPr lang="de-CH"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539552" y="980728"/>
            <a:ext cx="8229600" cy="1080120"/>
          </a:xfrm>
        </p:spPr>
        <p:txBody>
          <a:bodyPr/>
          <a:lstStyle/>
          <a:p>
            <a:r>
              <a:rPr lang="de-CH" sz="3500" b="1" dirty="0" smtClean="0"/>
              <a:t>Die verschiedenen Regierungsformen im Vergleich </a:t>
            </a:r>
            <a:endParaRPr lang="de-CH" sz="3500" b="1" dirty="0"/>
          </a:p>
        </p:txBody>
      </p:sp>
      <p:sp>
        <p:nvSpPr>
          <p:cNvPr id="3" name="Textfeld 2"/>
          <p:cNvSpPr txBox="1"/>
          <p:nvPr/>
        </p:nvSpPr>
        <p:spPr>
          <a:xfrm>
            <a:off x="2555776" y="2924944"/>
            <a:ext cx="4422942" cy="630942"/>
          </a:xfrm>
          <a:prstGeom prst="rect">
            <a:avLst/>
          </a:prstGeom>
          <a:noFill/>
        </p:spPr>
        <p:txBody>
          <a:bodyPr wrap="none" rtlCol="0">
            <a:spAutoFit/>
          </a:bodyPr>
          <a:lstStyle/>
          <a:p>
            <a:r>
              <a:rPr lang="de-CH" sz="3500" dirty="0" smtClean="0"/>
              <a:t>Welche kennen Sie ?</a:t>
            </a:r>
            <a:endParaRPr lang="de-CH" sz="3500" dirty="0"/>
          </a:p>
        </p:txBody>
      </p:sp>
      <p:sp>
        <p:nvSpPr>
          <p:cNvPr id="5" name="Fußzeilenplatzhalter 4"/>
          <p:cNvSpPr>
            <a:spLocks noGrp="1"/>
          </p:cNvSpPr>
          <p:nvPr>
            <p:ph type="ftr" sz="quarter" idx="12"/>
          </p:nvPr>
        </p:nvSpPr>
        <p:spPr/>
        <p:txBody>
          <a:bodyPr/>
          <a:lstStyle/>
          <a:p>
            <a:r>
              <a:rPr lang="de-CH" smtClean="0"/>
              <a:t>© Branche Öffentliche Verwaltung/ Administration publique/ Amministrazione pubblica</a:t>
            </a:r>
            <a:endParaRPr lang="de-CH"/>
          </a:p>
        </p:txBody>
      </p:sp>
      <p:sp>
        <p:nvSpPr>
          <p:cNvPr id="6" name="Foliennummernplatzhalter 5"/>
          <p:cNvSpPr>
            <a:spLocks noGrp="1"/>
          </p:cNvSpPr>
          <p:nvPr>
            <p:ph type="sldNum" sz="quarter" idx="11"/>
          </p:nvPr>
        </p:nvSpPr>
        <p:spPr/>
        <p:txBody>
          <a:bodyPr/>
          <a:lstStyle/>
          <a:p>
            <a:fld id="{87674F0A-37BA-4CE3-B1FD-DE57A7E2F2C6}" type="slidenum">
              <a:rPr lang="de-CH" smtClean="0"/>
              <a:pPr/>
              <a:t>9</a:t>
            </a:fld>
            <a:endParaRPr lang="de-CH"/>
          </a:p>
        </p:txBody>
      </p:sp>
      <p:pic>
        <p:nvPicPr>
          <p:cNvPr id="48130" name="Picture 2" descr="http://t2.ftcdn.net/jpg/00/30/61/03/400_F_30610321_KBP1G0CoqFsdVR5Jf1D3nakLj5xEkaBv.jpg">
            <a:hlinkClick r:id="rId3"/>
          </p:cNvPr>
          <p:cNvPicPr>
            <a:picLocks noChangeAspect="1" noChangeArrowheads="1"/>
          </p:cNvPicPr>
          <p:nvPr/>
        </p:nvPicPr>
        <p:blipFill>
          <a:blip r:embed="rId4" cstate="print">
            <a:lum contrast="40000"/>
          </a:blip>
          <a:srcRect/>
          <a:stretch>
            <a:fillRect/>
          </a:stretch>
        </p:blipFill>
        <p:spPr bwMode="auto">
          <a:xfrm>
            <a:off x="6300192" y="3717032"/>
            <a:ext cx="2232248" cy="2232248"/>
          </a:xfrm>
          <a:prstGeom prst="rect">
            <a:avLst/>
          </a:prstGeom>
          <a:noFill/>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Vorlage Präsentatio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Klassisch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Benutzerdefiniertes 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Benutzerdefiniertes 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kument" ma:contentTypeID="0x0101005A583DB8D210204FB8450B431ED0C4F5" ma:contentTypeVersion="0" ma:contentTypeDescription="Ein neues Dokument erstellen." ma:contentTypeScope="" ma:versionID="5260d389b04343d3b02268a74a039b94">
  <xsd:schema xmlns:xsd="http://www.w3.org/2001/XMLSchema" xmlns:p="http://schemas.microsoft.com/office/2006/metadata/properties" targetNamespace="http://schemas.microsoft.com/office/2006/metadata/properties" ma:root="true" ma:fieldsID="246f02dd96380beb4f7cdcce14d77fd6">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altstyp" ma:readOnly="tru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Props1.xml><?xml version="1.0" encoding="utf-8"?>
<ds:datastoreItem xmlns:ds="http://schemas.openxmlformats.org/officeDocument/2006/customXml" ds:itemID="{1538A98E-5EF0-4030-980F-99D4FB312988}">
  <ds:schemaRefs>
    <ds:schemaRef ds:uri="http://purl.org/dc/elements/1.1/"/>
    <ds:schemaRef ds:uri="http://purl.org/dc/terms/"/>
    <ds:schemaRef ds:uri="http://schemas.openxmlformats.org/package/2006/metadata/core-properties"/>
    <ds:schemaRef ds:uri="http://schemas.microsoft.com/office/2006/documentManagement/types"/>
    <ds:schemaRef ds:uri="http://www.w3.org/XML/1998/namespace"/>
    <ds:schemaRef ds:uri="http://purl.org/dc/dcmitype/"/>
    <ds:schemaRef ds:uri="http://schemas.microsoft.com/office/2006/metadata/properties"/>
  </ds:schemaRefs>
</ds:datastoreItem>
</file>

<file path=customXml/itemProps2.xml><?xml version="1.0" encoding="utf-8"?>
<ds:datastoreItem xmlns:ds="http://schemas.openxmlformats.org/officeDocument/2006/customXml" ds:itemID="{3D0F60BD-F82B-4E00-813E-95C3803FB8D0}">
  <ds:schemaRefs>
    <ds:schemaRef ds:uri="http://schemas.microsoft.com/sharepoint/v3/contenttype/forms"/>
  </ds:schemaRefs>
</ds:datastoreItem>
</file>

<file path=customXml/itemProps3.xml><?xml version="1.0" encoding="utf-8"?>
<ds:datastoreItem xmlns:ds="http://schemas.openxmlformats.org/officeDocument/2006/customXml" ds:itemID="{5B259586-E083-4408-B1B3-285D283DC9E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docProps/app.xml><?xml version="1.0" encoding="utf-8"?>
<Properties xmlns="http://schemas.openxmlformats.org/officeDocument/2006/extended-properties" xmlns:vt="http://schemas.openxmlformats.org/officeDocument/2006/docPropsVTypes">
  <Template>Vorlage Präsentation</Template>
  <TotalTime>0</TotalTime>
  <Words>1461</Words>
  <Application>Microsoft Office PowerPoint</Application>
  <PresentationFormat>Bildschirmpräsentation (4:3)</PresentationFormat>
  <Paragraphs>192</Paragraphs>
  <Slides>25</Slides>
  <Notes>20</Notes>
  <HiddenSlides>0</HiddenSlides>
  <MMClips>0</MMClips>
  <ScaleCrop>false</ScaleCrop>
  <HeadingPairs>
    <vt:vector size="4" baseType="variant">
      <vt:variant>
        <vt:lpstr>Design</vt:lpstr>
      </vt:variant>
      <vt:variant>
        <vt:i4>3</vt:i4>
      </vt:variant>
      <vt:variant>
        <vt:lpstr>Folientitel</vt:lpstr>
      </vt:variant>
      <vt:variant>
        <vt:i4>25</vt:i4>
      </vt:variant>
    </vt:vector>
  </HeadingPairs>
  <TitlesOfParts>
    <vt:vector size="28" baseType="lpstr">
      <vt:lpstr>Vorlage Präsentation</vt:lpstr>
      <vt:lpstr>1_Benutzerdefiniertes Design</vt:lpstr>
      <vt:lpstr>Benutzerdefiniertes Design</vt:lpstr>
      <vt:lpstr>ÜK 2: Modul G1</vt:lpstr>
      <vt:lpstr>Themen</vt:lpstr>
      <vt:lpstr>Themen</vt:lpstr>
      <vt:lpstr>Wo verbrachten Sie ihre Ferien ?</vt:lpstr>
      <vt:lpstr>Was bedeutet der Begriff Staat ?</vt:lpstr>
      <vt:lpstr>Was bedeutet der Begriff Rechtsstaat ?</vt:lpstr>
      <vt:lpstr>Was gibt es für Staatsformen ?</vt:lpstr>
      <vt:lpstr>Übung 1</vt:lpstr>
      <vt:lpstr>Die verschiedenen Regierungsformen im Vergleich </vt:lpstr>
      <vt:lpstr>Übung 2</vt:lpstr>
      <vt:lpstr>Die Gewaltenteilung</vt:lpstr>
      <vt:lpstr>Nennen Sie die Aufgaben der jeweiligen Gewalt (Legislative, Exekutive und Judikative) auf allen Ebenen</vt:lpstr>
      <vt:lpstr>Was bedeutet der Begriff Föderalismus?</vt:lpstr>
      <vt:lpstr>Föderalismus</vt:lpstr>
      <vt:lpstr>Bundesstaatsrecht</vt:lpstr>
      <vt:lpstr>Organisation des Bundes</vt:lpstr>
      <vt:lpstr>Übung 7</vt:lpstr>
      <vt:lpstr>Organisation des Kantons</vt:lpstr>
      <vt:lpstr>Gemeinderecht</vt:lpstr>
      <vt:lpstr>Die Einwohnergemeinde</vt:lpstr>
      <vt:lpstr>Folie 21</vt:lpstr>
      <vt:lpstr>Die Ortsbürgergemeinde</vt:lpstr>
      <vt:lpstr>Zusammenarbeit der Gemeinden</vt:lpstr>
      <vt:lpstr>Gemeindeautonomie ?</vt:lpstr>
      <vt:lpstr>Herzlichen Dank für die Aufmerksamkeit!</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üK 1</dc:title>
  <dc:creator>moe</dc:creator>
  <cp:lastModifiedBy>romana.giandico</cp:lastModifiedBy>
  <cp:revision>825</cp:revision>
  <dcterms:created xsi:type="dcterms:W3CDTF">2011-08-03T10:23:25Z</dcterms:created>
  <dcterms:modified xsi:type="dcterms:W3CDTF">2015-02-25T14:27:38Z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0x0101005A583DB8D210204FB8450B431ED0C4F5</vt:lpwstr>
  </property>
</Properties>
</file>